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9753600" cx="13004800"/>
  <p:notesSz cx="6858000" cy="9144000"/>
  <p:embeddedFontLst>
    <p:embeddedFont>
      <p:font typeface="Helvetica Neue"/>
      <p:regular r:id="rId21"/>
      <p:bold r:id="rId22"/>
      <p:italic r:id="rId23"/>
      <p:boldItalic r:id="rId24"/>
    </p:embeddedFont>
    <p:embeddedFont>
      <p:font typeface="Helvetica Neue Light"/>
      <p:regular r:id="rId25"/>
      <p:bold r:id="rId26"/>
      <p:italic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3072">
          <p15:clr>
            <a:srgbClr val="000000"/>
          </p15:clr>
        </p15:guide>
        <p15:guide id="2" pos="4096">
          <p15:clr>
            <a:srgbClr val="000000"/>
          </p15:clr>
        </p15:guide>
      </p15:sldGuideLst>
    </p:ext>
    <p:ext uri="http://customooxmlschemas.google.com/">
      <go:slidesCustomData xmlns:go="http://customooxmlschemas.google.com/" r:id="rId29" roundtripDataSignature="AMtx7miODd1dJ+mwn8Tlq8MqiANvK1bD3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3072" orient="horz"/>
        <p:guide pos="4096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HelveticaNeue-bold.fntdata"/><Relationship Id="rId21" Type="http://schemas.openxmlformats.org/officeDocument/2006/relationships/font" Target="fonts/HelveticaNeue-regular.fntdata"/><Relationship Id="rId24" Type="http://schemas.openxmlformats.org/officeDocument/2006/relationships/font" Target="fonts/HelveticaNeue-boldItalic.fntdata"/><Relationship Id="rId23" Type="http://schemas.openxmlformats.org/officeDocument/2006/relationships/font" Target="fonts/HelveticaNeue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HelveticaNeueLight-bold.fntdata"/><Relationship Id="rId25" Type="http://schemas.openxmlformats.org/officeDocument/2006/relationships/font" Target="fonts/HelveticaNeueLight-regular.fntdata"/><Relationship Id="rId28" Type="http://schemas.openxmlformats.org/officeDocument/2006/relationships/font" Target="fonts/HelveticaNeueLight-boldItalic.fntdata"/><Relationship Id="rId27" Type="http://schemas.openxmlformats.org/officeDocument/2006/relationships/font" Target="fonts/HelveticaNeueLight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customschemas.google.com/relationships/presentationmetadata" Target="meta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" name="Google Shape;35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fc4c2cc41c_2_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gfc4c2cc41c_2_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fc4c2cc41c_2_1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gfc4c2cc41c_2_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fc4c2cc41c_2_2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gfc4c2cc41c_2_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fc4c2cc41c_2_2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gfc4c2cc41c_2_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fc4c2cc41c_2_3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gfc4c2cc41c_2_3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fc4c2cc41c_2_4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gfc4c2cc41c_2_4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5" name="Google Shape;45;p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fc4c2cc41c_1_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gfc4c2cc41c_1_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fc4c2cc41c_1_1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gfc4c2cc41c_1_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102090013c5_1_1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g102090013c5_1_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02090013c5_1_2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g102090013c5_1_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fc4c2cc41c_3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fc4c2cc41c_3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102090013c5_1_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102090013c5_1_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subtítulo" type="tx">
  <p:cSld name="TITLE_AND_BODY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5"/>
          <p:cNvSpPr txBox="1"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" name="Google Shape;10;p5"/>
          <p:cNvSpPr txBox="1"/>
          <p:nvPr>
            <p:ph idx="1" type="body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3200"/>
              <a:buFont typeface="Helvetica Neue Light"/>
              <a:buNone/>
              <a:defRPr sz="3200"/>
            </a:lvl1pPr>
            <a:lvl2pPr indent="-228600" lvl="1" marL="914400" algn="ctr">
              <a:spcBef>
                <a:spcPts val="0"/>
              </a:spcBef>
              <a:spcAft>
                <a:spcPts val="0"/>
              </a:spcAft>
              <a:buSzPts val="3200"/>
              <a:buFont typeface="Helvetica Neue Light"/>
              <a:buNone/>
              <a:defRPr sz="3200"/>
            </a:lvl2pPr>
            <a:lvl3pPr indent="-228600" lvl="2" marL="1371600" algn="ctr">
              <a:spcBef>
                <a:spcPts val="0"/>
              </a:spcBef>
              <a:spcAft>
                <a:spcPts val="0"/>
              </a:spcAft>
              <a:buSzPts val="3200"/>
              <a:buFont typeface="Helvetica Neue Light"/>
              <a:buNone/>
              <a:defRPr sz="3200"/>
            </a:lvl3pPr>
            <a:lvl4pPr indent="-228600" lvl="3" marL="1828800" algn="ctr">
              <a:spcBef>
                <a:spcPts val="0"/>
              </a:spcBef>
              <a:spcAft>
                <a:spcPts val="0"/>
              </a:spcAft>
              <a:buSzPts val="3200"/>
              <a:buFont typeface="Helvetica Neue Light"/>
              <a:buNone/>
              <a:defRPr sz="3200"/>
            </a:lvl4pPr>
            <a:lvl5pPr indent="-228600" lvl="4" marL="2286000" algn="ctr">
              <a:spcBef>
                <a:spcPts val="0"/>
              </a:spcBef>
              <a:spcAft>
                <a:spcPts val="0"/>
              </a:spcAft>
              <a:buSzPts val="3200"/>
              <a:buFont typeface="Helvetica Neue Light"/>
              <a:buNone/>
              <a:defRPr sz="3200"/>
            </a:lvl5pPr>
            <a:lvl6pPr indent="-314325" lvl="5" marL="2743200" algn="l">
              <a:spcBef>
                <a:spcPts val="4200"/>
              </a:spcBef>
              <a:spcAft>
                <a:spcPts val="0"/>
              </a:spcAft>
              <a:buSzPts val="1350"/>
              <a:buChar char="•"/>
              <a:defRPr/>
            </a:lvl6pPr>
            <a:lvl7pPr indent="-314325" lvl="6" marL="3200400" algn="l">
              <a:spcBef>
                <a:spcPts val="4200"/>
              </a:spcBef>
              <a:spcAft>
                <a:spcPts val="0"/>
              </a:spcAft>
              <a:buSzPts val="1350"/>
              <a:buChar char="•"/>
              <a:defRPr/>
            </a:lvl7pPr>
            <a:lvl8pPr indent="-314325" lvl="7" marL="3657600" algn="l">
              <a:spcBef>
                <a:spcPts val="4200"/>
              </a:spcBef>
              <a:spcAft>
                <a:spcPts val="0"/>
              </a:spcAft>
              <a:buSzPts val="1350"/>
              <a:buChar char="•"/>
              <a:defRPr/>
            </a:lvl8pPr>
            <a:lvl9pPr indent="-314325" lvl="8" marL="4114800" algn="l">
              <a:spcBef>
                <a:spcPts val="4200"/>
              </a:spcBef>
              <a:spcAft>
                <a:spcPts val="0"/>
              </a:spcAft>
              <a:buSzPts val="135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ita">
  <p:cSld name="Cita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to">
  <p:cSld name="Foto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>
  <p:cSld name="En blanco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to (horizontal)">
  <p:cSld name="Foto (horizontal)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6"/>
          <p:cNvSpPr txBox="1"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6"/>
          <p:cNvSpPr txBox="1"/>
          <p:nvPr>
            <p:ph idx="1" type="body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3200"/>
              <a:buFont typeface="Helvetica Neue Light"/>
              <a:buNone/>
              <a:defRPr sz="3200"/>
            </a:lvl1pPr>
            <a:lvl2pPr indent="-228600" lvl="1" marL="914400" algn="ctr">
              <a:spcBef>
                <a:spcPts val="0"/>
              </a:spcBef>
              <a:spcAft>
                <a:spcPts val="0"/>
              </a:spcAft>
              <a:buSzPts val="3200"/>
              <a:buFont typeface="Helvetica Neue Light"/>
              <a:buNone/>
              <a:defRPr sz="3200"/>
            </a:lvl2pPr>
            <a:lvl3pPr indent="-228600" lvl="2" marL="1371600" algn="ctr">
              <a:spcBef>
                <a:spcPts val="0"/>
              </a:spcBef>
              <a:spcAft>
                <a:spcPts val="0"/>
              </a:spcAft>
              <a:buSzPts val="3200"/>
              <a:buFont typeface="Helvetica Neue Light"/>
              <a:buNone/>
              <a:defRPr sz="3200"/>
            </a:lvl3pPr>
            <a:lvl4pPr indent="-228600" lvl="3" marL="1828800" algn="ctr">
              <a:spcBef>
                <a:spcPts val="0"/>
              </a:spcBef>
              <a:spcAft>
                <a:spcPts val="0"/>
              </a:spcAft>
              <a:buSzPts val="3200"/>
              <a:buFont typeface="Helvetica Neue Light"/>
              <a:buNone/>
              <a:defRPr sz="3200"/>
            </a:lvl4pPr>
            <a:lvl5pPr indent="-228600" lvl="4" marL="2286000" algn="ctr">
              <a:spcBef>
                <a:spcPts val="0"/>
              </a:spcBef>
              <a:spcAft>
                <a:spcPts val="0"/>
              </a:spcAft>
              <a:buSzPts val="3200"/>
              <a:buFont typeface="Helvetica Neue Light"/>
              <a:buNone/>
              <a:defRPr sz="3200"/>
            </a:lvl5pPr>
            <a:lvl6pPr indent="-314325" lvl="5" marL="2743200" algn="l">
              <a:spcBef>
                <a:spcPts val="4200"/>
              </a:spcBef>
              <a:spcAft>
                <a:spcPts val="0"/>
              </a:spcAft>
              <a:buSzPts val="1350"/>
              <a:buChar char="•"/>
              <a:defRPr/>
            </a:lvl6pPr>
            <a:lvl7pPr indent="-314325" lvl="6" marL="3200400" algn="l">
              <a:spcBef>
                <a:spcPts val="4200"/>
              </a:spcBef>
              <a:spcAft>
                <a:spcPts val="0"/>
              </a:spcAft>
              <a:buSzPts val="1350"/>
              <a:buChar char="•"/>
              <a:defRPr/>
            </a:lvl7pPr>
            <a:lvl8pPr indent="-314325" lvl="7" marL="3657600" algn="l">
              <a:spcBef>
                <a:spcPts val="4200"/>
              </a:spcBef>
              <a:spcAft>
                <a:spcPts val="0"/>
              </a:spcAft>
              <a:buSzPts val="1350"/>
              <a:buChar char="•"/>
              <a:defRPr/>
            </a:lvl8pPr>
            <a:lvl9pPr indent="-314325" lvl="8" marL="4114800" algn="l">
              <a:spcBef>
                <a:spcPts val="4200"/>
              </a:spcBef>
              <a:spcAft>
                <a:spcPts val="0"/>
              </a:spcAft>
              <a:buSzPts val="135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(centro)">
  <p:cSld name="Título (centro)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7"/>
          <p:cNvSpPr txBox="1"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to (vertical)">
  <p:cSld name="Foto (vertical)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8"/>
          <p:cNvSpPr txBox="1"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sz="60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8"/>
          <p:cNvSpPr txBox="1"/>
          <p:nvPr>
            <p:ph idx="1" type="body"/>
          </p:nvPr>
        </p:nvSpPr>
        <p:spPr>
          <a:xfrm>
            <a:off x="952500" y="4762500"/>
            <a:ext cx="5334000" cy="410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ctr">
              <a:spcBef>
                <a:spcPts val="0"/>
              </a:spcBef>
              <a:spcAft>
                <a:spcPts val="0"/>
              </a:spcAft>
              <a:buSzPts val="3200"/>
              <a:buFont typeface="Helvetica Neue Light"/>
              <a:buNone/>
              <a:defRPr sz="3200"/>
            </a:lvl1pPr>
            <a:lvl2pPr indent="-228600" lvl="1" marL="914400" algn="ctr">
              <a:spcBef>
                <a:spcPts val="0"/>
              </a:spcBef>
              <a:spcAft>
                <a:spcPts val="0"/>
              </a:spcAft>
              <a:buSzPts val="3200"/>
              <a:buFont typeface="Helvetica Neue Light"/>
              <a:buNone/>
              <a:defRPr sz="3200"/>
            </a:lvl2pPr>
            <a:lvl3pPr indent="-228600" lvl="2" marL="1371600" algn="ctr">
              <a:spcBef>
                <a:spcPts val="0"/>
              </a:spcBef>
              <a:spcAft>
                <a:spcPts val="0"/>
              </a:spcAft>
              <a:buSzPts val="3200"/>
              <a:buFont typeface="Helvetica Neue Light"/>
              <a:buNone/>
              <a:defRPr sz="3200"/>
            </a:lvl3pPr>
            <a:lvl4pPr indent="-228600" lvl="3" marL="1828800" algn="ctr">
              <a:spcBef>
                <a:spcPts val="0"/>
              </a:spcBef>
              <a:spcAft>
                <a:spcPts val="0"/>
              </a:spcAft>
              <a:buSzPts val="3200"/>
              <a:buFont typeface="Helvetica Neue Light"/>
              <a:buNone/>
              <a:defRPr sz="3200"/>
            </a:lvl4pPr>
            <a:lvl5pPr indent="-228600" lvl="4" marL="2286000" algn="ctr">
              <a:spcBef>
                <a:spcPts val="0"/>
              </a:spcBef>
              <a:spcAft>
                <a:spcPts val="0"/>
              </a:spcAft>
              <a:buSzPts val="3200"/>
              <a:buFont typeface="Helvetica Neue Light"/>
              <a:buNone/>
              <a:defRPr sz="3200"/>
            </a:lvl5pPr>
            <a:lvl6pPr indent="-314325" lvl="5" marL="2743200" algn="l">
              <a:spcBef>
                <a:spcPts val="4200"/>
              </a:spcBef>
              <a:spcAft>
                <a:spcPts val="0"/>
              </a:spcAft>
              <a:buSzPts val="1350"/>
              <a:buChar char="•"/>
              <a:defRPr/>
            </a:lvl6pPr>
            <a:lvl7pPr indent="-314325" lvl="6" marL="3200400" algn="l">
              <a:spcBef>
                <a:spcPts val="4200"/>
              </a:spcBef>
              <a:spcAft>
                <a:spcPts val="0"/>
              </a:spcAft>
              <a:buSzPts val="1350"/>
              <a:buChar char="•"/>
              <a:defRPr/>
            </a:lvl7pPr>
            <a:lvl8pPr indent="-314325" lvl="7" marL="3657600" algn="l">
              <a:spcBef>
                <a:spcPts val="4200"/>
              </a:spcBef>
              <a:spcAft>
                <a:spcPts val="0"/>
              </a:spcAft>
              <a:buSzPts val="1350"/>
              <a:buChar char="•"/>
              <a:defRPr/>
            </a:lvl8pPr>
            <a:lvl9pPr indent="-314325" lvl="8" marL="4114800" algn="l">
              <a:spcBef>
                <a:spcPts val="4200"/>
              </a:spcBef>
              <a:spcAft>
                <a:spcPts val="0"/>
              </a:spcAft>
              <a:buSzPts val="135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(arriba)">
  <p:cSld name="Título (arriba)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9"/>
          <p:cNvSpPr txBox="1"/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viñetas">
  <p:cSld name="Título y viñeta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0"/>
          <p:cNvSpPr txBox="1"/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0"/>
          <p:cNvSpPr txBox="1"/>
          <p:nvPr>
            <p:ph idx="1" type="body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314325" lvl="0" marL="457200" algn="l">
              <a:spcBef>
                <a:spcPts val="4200"/>
              </a:spcBef>
              <a:spcAft>
                <a:spcPts val="0"/>
              </a:spcAft>
              <a:buSzPts val="1350"/>
              <a:buChar char="•"/>
              <a:defRPr/>
            </a:lvl1pPr>
            <a:lvl2pPr indent="-314325" lvl="1" marL="914400" algn="l">
              <a:spcBef>
                <a:spcPts val="4200"/>
              </a:spcBef>
              <a:spcAft>
                <a:spcPts val="0"/>
              </a:spcAft>
              <a:buSzPts val="1350"/>
              <a:buChar char="•"/>
              <a:defRPr/>
            </a:lvl2pPr>
            <a:lvl3pPr indent="-314325" lvl="2" marL="1371600" algn="l">
              <a:spcBef>
                <a:spcPts val="4200"/>
              </a:spcBef>
              <a:spcAft>
                <a:spcPts val="0"/>
              </a:spcAft>
              <a:buSzPts val="1350"/>
              <a:buChar char="•"/>
              <a:defRPr/>
            </a:lvl3pPr>
            <a:lvl4pPr indent="-314325" lvl="3" marL="1828800" algn="l">
              <a:spcBef>
                <a:spcPts val="4200"/>
              </a:spcBef>
              <a:spcAft>
                <a:spcPts val="0"/>
              </a:spcAft>
              <a:buSzPts val="1350"/>
              <a:buChar char="•"/>
              <a:defRPr/>
            </a:lvl4pPr>
            <a:lvl5pPr indent="-314325" lvl="4" marL="2286000" algn="l">
              <a:spcBef>
                <a:spcPts val="4200"/>
              </a:spcBef>
              <a:spcAft>
                <a:spcPts val="0"/>
              </a:spcAft>
              <a:buSzPts val="1350"/>
              <a:buChar char="•"/>
              <a:defRPr/>
            </a:lvl5pPr>
            <a:lvl6pPr indent="-314325" lvl="5" marL="2743200" algn="l">
              <a:spcBef>
                <a:spcPts val="4200"/>
              </a:spcBef>
              <a:spcAft>
                <a:spcPts val="0"/>
              </a:spcAft>
              <a:buSzPts val="1350"/>
              <a:buChar char="•"/>
              <a:defRPr/>
            </a:lvl6pPr>
            <a:lvl7pPr indent="-314325" lvl="6" marL="3200400" algn="l">
              <a:spcBef>
                <a:spcPts val="4200"/>
              </a:spcBef>
              <a:spcAft>
                <a:spcPts val="0"/>
              </a:spcAft>
              <a:buSzPts val="1350"/>
              <a:buChar char="•"/>
              <a:defRPr/>
            </a:lvl7pPr>
            <a:lvl8pPr indent="-314325" lvl="7" marL="3657600" algn="l">
              <a:spcBef>
                <a:spcPts val="4200"/>
              </a:spcBef>
              <a:spcAft>
                <a:spcPts val="0"/>
              </a:spcAft>
              <a:buSzPts val="1350"/>
              <a:buChar char="•"/>
              <a:defRPr/>
            </a:lvl8pPr>
            <a:lvl9pPr indent="-314325" lvl="8" marL="4114800" algn="l">
              <a:spcBef>
                <a:spcPts val="4200"/>
              </a:spcBef>
              <a:spcAft>
                <a:spcPts val="0"/>
              </a:spcAft>
              <a:buSzPts val="135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, viñetas y foto">
  <p:cSld name="Título, viñetas y foto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11"/>
          <p:cNvSpPr txBox="1"/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1"/>
          <p:cNvSpPr txBox="1"/>
          <p:nvPr>
            <p:ph idx="1" type="body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361950" lvl="0" marL="457200" algn="l">
              <a:spcBef>
                <a:spcPts val="3200"/>
              </a:spcBef>
              <a:spcAft>
                <a:spcPts val="0"/>
              </a:spcAft>
              <a:buSzPts val="2100"/>
              <a:buFont typeface="Helvetica Neue Light"/>
              <a:buChar char="•"/>
              <a:defRPr sz="2800"/>
            </a:lvl1pPr>
            <a:lvl2pPr indent="-361950" lvl="1" marL="914400" algn="l">
              <a:spcBef>
                <a:spcPts val="3200"/>
              </a:spcBef>
              <a:spcAft>
                <a:spcPts val="0"/>
              </a:spcAft>
              <a:buSzPts val="2100"/>
              <a:buFont typeface="Helvetica Neue Light"/>
              <a:buChar char="•"/>
              <a:defRPr sz="2800"/>
            </a:lvl2pPr>
            <a:lvl3pPr indent="-361950" lvl="2" marL="1371600" algn="l">
              <a:spcBef>
                <a:spcPts val="3200"/>
              </a:spcBef>
              <a:spcAft>
                <a:spcPts val="0"/>
              </a:spcAft>
              <a:buSzPts val="2100"/>
              <a:buFont typeface="Helvetica Neue Light"/>
              <a:buChar char="•"/>
              <a:defRPr sz="2800"/>
            </a:lvl3pPr>
            <a:lvl4pPr indent="-361950" lvl="3" marL="1828800" algn="l">
              <a:spcBef>
                <a:spcPts val="3200"/>
              </a:spcBef>
              <a:spcAft>
                <a:spcPts val="0"/>
              </a:spcAft>
              <a:buSzPts val="2100"/>
              <a:buFont typeface="Helvetica Neue Light"/>
              <a:buChar char="•"/>
              <a:defRPr sz="2800"/>
            </a:lvl4pPr>
            <a:lvl5pPr indent="-361950" lvl="4" marL="2286000" algn="l">
              <a:spcBef>
                <a:spcPts val="3200"/>
              </a:spcBef>
              <a:spcAft>
                <a:spcPts val="0"/>
              </a:spcAft>
              <a:buSzPts val="2100"/>
              <a:buFont typeface="Helvetica Neue Light"/>
              <a:buChar char="•"/>
              <a:defRPr sz="2800"/>
            </a:lvl5pPr>
            <a:lvl6pPr indent="-314325" lvl="5" marL="2743200" algn="l">
              <a:spcBef>
                <a:spcPts val="4200"/>
              </a:spcBef>
              <a:spcAft>
                <a:spcPts val="0"/>
              </a:spcAft>
              <a:buSzPts val="1350"/>
              <a:buChar char="•"/>
              <a:defRPr/>
            </a:lvl6pPr>
            <a:lvl7pPr indent="-314325" lvl="6" marL="3200400" algn="l">
              <a:spcBef>
                <a:spcPts val="4200"/>
              </a:spcBef>
              <a:spcAft>
                <a:spcPts val="0"/>
              </a:spcAft>
              <a:buSzPts val="1350"/>
              <a:buChar char="•"/>
              <a:defRPr/>
            </a:lvl7pPr>
            <a:lvl8pPr indent="-314325" lvl="7" marL="3657600" algn="l">
              <a:spcBef>
                <a:spcPts val="4200"/>
              </a:spcBef>
              <a:spcAft>
                <a:spcPts val="0"/>
              </a:spcAft>
              <a:buSzPts val="1350"/>
              <a:buChar char="•"/>
              <a:defRPr/>
            </a:lvl8pPr>
            <a:lvl9pPr indent="-314325" lvl="8" marL="4114800" algn="l">
              <a:spcBef>
                <a:spcPts val="4200"/>
              </a:spcBef>
              <a:spcAft>
                <a:spcPts val="0"/>
              </a:spcAft>
              <a:buSzPts val="135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ñetas">
  <p:cSld name="Viñetas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2"/>
          <p:cNvSpPr txBox="1"/>
          <p:nvPr>
            <p:ph idx="1" type="body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314325" lvl="0" marL="457200" algn="l">
              <a:spcBef>
                <a:spcPts val="4200"/>
              </a:spcBef>
              <a:spcAft>
                <a:spcPts val="0"/>
              </a:spcAft>
              <a:buSzPts val="1350"/>
              <a:buChar char="•"/>
              <a:defRPr/>
            </a:lvl1pPr>
            <a:lvl2pPr indent="-314325" lvl="1" marL="914400" algn="l">
              <a:spcBef>
                <a:spcPts val="4200"/>
              </a:spcBef>
              <a:spcAft>
                <a:spcPts val="0"/>
              </a:spcAft>
              <a:buSzPts val="1350"/>
              <a:buChar char="•"/>
              <a:defRPr/>
            </a:lvl2pPr>
            <a:lvl3pPr indent="-314325" lvl="2" marL="1371600" algn="l">
              <a:spcBef>
                <a:spcPts val="4200"/>
              </a:spcBef>
              <a:spcAft>
                <a:spcPts val="0"/>
              </a:spcAft>
              <a:buSzPts val="1350"/>
              <a:buChar char="•"/>
              <a:defRPr/>
            </a:lvl3pPr>
            <a:lvl4pPr indent="-314325" lvl="3" marL="1828800" algn="l">
              <a:spcBef>
                <a:spcPts val="4200"/>
              </a:spcBef>
              <a:spcAft>
                <a:spcPts val="0"/>
              </a:spcAft>
              <a:buSzPts val="1350"/>
              <a:buChar char="•"/>
              <a:defRPr/>
            </a:lvl4pPr>
            <a:lvl5pPr indent="-314325" lvl="4" marL="2286000" algn="l">
              <a:spcBef>
                <a:spcPts val="4200"/>
              </a:spcBef>
              <a:spcAft>
                <a:spcPts val="0"/>
              </a:spcAft>
              <a:buSzPts val="1350"/>
              <a:buChar char="•"/>
              <a:defRPr/>
            </a:lvl5pPr>
            <a:lvl6pPr indent="-314325" lvl="5" marL="2743200" algn="l">
              <a:spcBef>
                <a:spcPts val="4200"/>
              </a:spcBef>
              <a:spcAft>
                <a:spcPts val="0"/>
              </a:spcAft>
              <a:buSzPts val="1350"/>
              <a:buChar char="•"/>
              <a:defRPr/>
            </a:lvl6pPr>
            <a:lvl7pPr indent="-314325" lvl="6" marL="3200400" algn="l">
              <a:spcBef>
                <a:spcPts val="4200"/>
              </a:spcBef>
              <a:spcAft>
                <a:spcPts val="0"/>
              </a:spcAft>
              <a:buSzPts val="1350"/>
              <a:buChar char="•"/>
              <a:defRPr/>
            </a:lvl7pPr>
            <a:lvl8pPr indent="-314325" lvl="7" marL="3657600" algn="l">
              <a:spcBef>
                <a:spcPts val="4200"/>
              </a:spcBef>
              <a:spcAft>
                <a:spcPts val="0"/>
              </a:spcAft>
              <a:buSzPts val="1350"/>
              <a:buChar char="•"/>
              <a:defRPr/>
            </a:lvl8pPr>
            <a:lvl9pPr indent="-314325" lvl="8" marL="4114800" algn="l">
              <a:spcBef>
                <a:spcPts val="4200"/>
              </a:spcBef>
              <a:spcAft>
                <a:spcPts val="0"/>
              </a:spcAft>
              <a:buSzPts val="135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to (3)">
  <p:cSld name="Foto (3)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"/>
          <p:cNvSpPr txBox="1"/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0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0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0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0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0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0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0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0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0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4"/>
          <p:cNvSpPr txBox="1"/>
          <p:nvPr>
            <p:ph idx="1" type="body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indent="-400050" lvl="0" marL="457200" marR="0" rtl="0" algn="l">
              <a:spcBef>
                <a:spcPts val="4200"/>
              </a:spcBef>
              <a:spcAft>
                <a:spcPts val="0"/>
              </a:spcAft>
              <a:buSzPts val="2700"/>
              <a:buFont typeface="Helvetica Neue Light"/>
              <a:buChar char="•"/>
              <a:defRPr b="0" i="0" sz="3600" u="none" cap="none" strike="noStrike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400050" lvl="1" marL="914400" marR="0" rtl="0" algn="l">
              <a:spcBef>
                <a:spcPts val="4200"/>
              </a:spcBef>
              <a:spcAft>
                <a:spcPts val="0"/>
              </a:spcAft>
              <a:buSzPts val="2700"/>
              <a:buFont typeface="Helvetica Neue Light"/>
              <a:buChar char="•"/>
              <a:defRPr b="0" i="0" sz="3600" u="none" cap="none" strike="noStrike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400050" lvl="2" marL="1371600" marR="0" rtl="0" algn="l">
              <a:spcBef>
                <a:spcPts val="4200"/>
              </a:spcBef>
              <a:spcAft>
                <a:spcPts val="0"/>
              </a:spcAft>
              <a:buSzPts val="2700"/>
              <a:buFont typeface="Helvetica Neue Light"/>
              <a:buChar char="•"/>
              <a:defRPr b="0" i="0" sz="3600" u="none" cap="none" strike="noStrike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400050" lvl="3" marL="1828800" marR="0" rtl="0" algn="l">
              <a:spcBef>
                <a:spcPts val="4200"/>
              </a:spcBef>
              <a:spcAft>
                <a:spcPts val="0"/>
              </a:spcAft>
              <a:buSzPts val="2700"/>
              <a:buFont typeface="Helvetica Neue Light"/>
              <a:buChar char="•"/>
              <a:defRPr b="0" i="0" sz="3600" u="none" cap="none" strike="noStrike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400050" lvl="4" marL="2286000" marR="0" rtl="0" algn="l">
              <a:spcBef>
                <a:spcPts val="4200"/>
              </a:spcBef>
              <a:spcAft>
                <a:spcPts val="0"/>
              </a:spcAft>
              <a:buSzPts val="2700"/>
              <a:buFont typeface="Helvetica Neue Light"/>
              <a:buChar char="•"/>
              <a:defRPr b="0" i="0" sz="3600" u="none" cap="none" strike="noStrike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400050" lvl="5" marL="2743200" marR="0" rtl="0" algn="l">
              <a:spcBef>
                <a:spcPts val="4200"/>
              </a:spcBef>
              <a:spcAft>
                <a:spcPts val="0"/>
              </a:spcAft>
              <a:buSzPts val="2700"/>
              <a:buFont typeface="Helvetica Neue Light"/>
              <a:buChar char="•"/>
              <a:defRPr b="0" i="0" sz="3600" u="none" cap="none" strike="noStrike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-400050" lvl="6" marL="3200400" marR="0" rtl="0" algn="l">
              <a:spcBef>
                <a:spcPts val="4200"/>
              </a:spcBef>
              <a:spcAft>
                <a:spcPts val="0"/>
              </a:spcAft>
              <a:buSzPts val="2700"/>
              <a:buFont typeface="Helvetica Neue Light"/>
              <a:buChar char="•"/>
              <a:defRPr b="0" i="0" sz="3600" u="none" cap="none" strike="noStrike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-400050" lvl="7" marL="3657600" marR="0" rtl="0" algn="l">
              <a:spcBef>
                <a:spcPts val="4200"/>
              </a:spcBef>
              <a:spcAft>
                <a:spcPts val="0"/>
              </a:spcAft>
              <a:buSzPts val="2700"/>
              <a:buFont typeface="Helvetica Neue Light"/>
              <a:buChar char="•"/>
              <a:defRPr b="0" i="0" sz="3600" u="none" cap="none" strike="noStrike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-400050" lvl="8" marL="4114800" marR="0" rtl="0" algn="l">
              <a:spcBef>
                <a:spcPts val="4200"/>
              </a:spcBef>
              <a:spcAft>
                <a:spcPts val="0"/>
              </a:spcAft>
              <a:buSzPts val="2700"/>
              <a:buFont typeface="Helvetica Neue Light"/>
              <a:buChar char="•"/>
              <a:defRPr b="0" i="0" sz="3600" u="none" cap="none" strike="noStrike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Relationship Id="rId4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Relationship Id="rId4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Relationship Id="rId4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Relationship Id="rId4" Type="http://schemas.openxmlformats.org/officeDocument/2006/relationships/image" Target="../media/image1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Relationship Id="rId4" Type="http://schemas.openxmlformats.org/officeDocument/2006/relationships/image" Target="../media/image1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Relationship Id="rId4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"/>
          <p:cNvSpPr/>
          <p:nvPr/>
        </p:nvSpPr>
        <p:spPr>
          <a:xfrm>
            <a:off x="-9881" y="8802904"/>
            <a:ext cx="13024562" cy="976814"/>
          </a:xfrm>
          <a:prstGeom prst="rect">
            <a:avLst/>
          </a:prstGeom>
          <a:solidFill>
            <a:srgbClr val="2E81A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8" name="Google Shape;38;p2"/>
          <p:cNvSpPr/>
          <p:nvPr/>
        </p:nvSpPr>
        <p:spPr>
          <a:xfrm>
            <a:off x="-9881" y="3675576"/>
            <a:ext cx="13024500" cy="5152200"/>
          </a:xfrm>
          <a:prstGeom prst="rect">
            <a:avLst/>
          </a:prstGeom>
          <a:solidFill>
            <a:srgbClr val="00607A">
              <a:alpha val="47450"/>
            </a:srgb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9" name="Google Shape;39;p2"/>
          <p:cNvSpPr/>
          <p:nvPr/>
        </p:nvSpPr>
        <p:spPr>
          <a:xfrm>
            <a:off x="466687" y="9067696"/>
            <a:ext cx="4789142" cy="44723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FFFFF"/>
                </a:solidFill>
              </a:rPr>
              <a:t>Sistemas Informáticos</a:t>
            </a:r>
            <a:endParaRPr/>
          </a:p>
        </p:txBody>
      </p:sp>
      <p:sp>
        <p:nvSpPr>
          <p:cNvPr id="40" name="Google Shape;40;p2"/>
          <p:cNvSpPr/>
          <p:nvPr/>
        </p:nvSpPr>
        <p:spPr>
          <a:xfrm>
            <a:off x="469900" y="4165952"/>
            <a:ext cx="9711600" cy="1099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500">
                <a:solidFill>
                  <a:srgbClr val="FFFFFF"/>
                </a:solidFill>
              </a:rPr>
              <a:t>PRESENTACIÓN BOOTLOADERS (IOS)</a:t>
            </a:r>
            <a:endParaRPr/>
          </a:p>
        </p:txBody>
      </p:sp>
      <p:sp>
        <p:nvSpPr>
          <p:cNvPr id="41" name="Google Shape;41;p2"/>
          <p:cNvSpPr/>
          <p:nvPr/>
        </p:nvSpPr>
        <p:spPr>
          <a:xfrm>
            <a:off x="543174" y="6955496"/>
            <a:ext cx="6222000" cy="862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FFFFFF"/>
                </a:solidFill>
              </a:rPr>
              <a:t>Gustavo Hernández Coelho</a:t>
            </a:r>
            <a:endParaRPr b="1" sz="3000">
              <a:solidFill>
                <a:srgbClr val="FFFFFF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FFFFFF"/>
                </a:solidFill>
              </a:rPr>
              <a:t>Mario Jiménez Marset</a:t>
            </a:r>
            <a:endParaRPr b="1" sz="3000">
              <a:solidFill>
                <a:srgbClr val="FFFFFF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FFFFFF"/>
                </a:solidFill>
              </a:rPr>
              <a:t>Pablo Gutiérrez Sánchez-Seco</a:t>
            </a:r>
            <a:endParaRPr b="1" sz="3000">
              <a:solidFill>
                <a:srgbClr val="FFFFFF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FFFFFF"/>
                </a:solidFill>
              </a:rPr>
              <a:t>Paulina Canjala Kalumbombo</a:t>
            </a:r>
            <a:endParaRPr b="1" sz="3000">
              <a:solidFill>
                <a:srgbClr val="FFFFFF"/>
              </a:solidFill>
            </a:endParaRPr>
          </a:p>
        </p:txBody>
      </p:sp>
      <p:pic>
        <p:nvPicPr>
          <p:cNvPr descr="logoCM_SAna_SRaf.png" id="42" name="Google Shape;42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1390" y="689969"/>
            <a:ext cx="4505412" cy="16969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fc4c2cc41c_2_5"/>
          <p:cNvSpPr/>
          <p:nvPr/>
        </p:nvSpPr>
        <p:spPr>
          <a:xfrm>
            <a:off x="-9881" y="8802904"/>
            <a:ext cx="13024500" cy="976800"/>
          </a:xfrm>
          <a:prstGeom prst="rect">
            <a:avLst/>
          </a:prstGeom>
          <a:solidFill>
            <a:srgbClr val="2E81A8">
              <a:alpha val="29800"/>
            </a:srgb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27" name="Google Shape;127;gfc4c2cc41c_2_5"/>
          <p:cNvSpPr/>
          <p:nvPr/>
        </p:nvSpPr>
        <p:spPr>
          <a:xfrm>
            <a:off x="6186823" y="1715985"/>
            <a:ext cx="6459900" cy="527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gfc4c2cc41c_2_5"/>
          <p:cNvSpPr/>
          <p:nvPr/>
        </p:nvSpPr>
        <p:spPr>
          <a:xfrm>
            <a:off x="-9881" y="-10896"/>
            <a:ext cx="13024500" cy="1358400"/>
          </a:xfrm>
          <a:prstGeom prst="rect">
            <a:avLst/>
          </a:prstGeom>
          <a:solidFill>
            <a:srgbClr val="2E81A8">
              <a:alpha val="87840"/>
            </a:srgb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29" name="Google Shape;129;gfc4c2cc41c_2_5"/>
          <p:cNvSpPr txBox="1"/>
          <p:nvPr>
            <p:ph type="title"/>
          </p:nvPr>
        </p:nvSpPr>
        <p:spPr>
          <a:xfrm>
            <a:off x="584200" y="284133"/>
            <a:ext cx="8124600" cy="768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 fontScale="90000"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/>
              <a:t>IPhone - IOS</a:t>
            </a:r>
            <a:endParaRPr/>
          </a:p>
        </p:txBody>
      </p:sp>
      <p:pic>
        <p:nvPicPr>
          <p:cNvPr descr="logoCM_SAna_SRaf.png" id="130" name="Google Shape;130;gfc4c2cc41c_2_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1691" y="8907090"/>
            <a:ext cx="2112193" cy="795569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gfc4c2cc41c_2_5"/>
          <p:cNvSpPr txBox="1"/>
          <p:nvPr/>
        </p:nvSpPr>
        <p:spPr>
          <a:xfrm>
            <a:off x="628650" y="1885950"/>
            <a:ext cx="11601600" cy="36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chemeClr val="dk1"/>
                </a:solidFill>
              </a:rPr>
              <a:t>IOS</a:t>
            </a:r>
            <a:r>
              <a:rPr lang="en-US" sz="3000">
                <a:solidFill>
                  <a:schemeClr val="dk1"/>
                </a:solidFill>
              </a:rPr>
              <a:t> es el sistema operativo móvil de </a:t>
            </a:r>
            <a:r>
              <a:rPr b="1" lang="en-US" sz="3000">
                <a:solidFill>
                  <a:schemeClr val="dk1"/>
                </a:solidFill>
              </a:rPr>
              <a:t>Apple</a:t>
            </a:r>
            <a:r>
              <a:rPr lang="en-US" sz="3000">
                <a:solidFill>
                  <a:schemeClr val="dk1"/>
                </a:solidFill>
              </a:rPr>
              <a:t>: Este fue originalmente desarrollado para iPhone, aunque más tarde fue usado para otros dispositivos como iPad y el iPod touch.</a:t>
            </a:r>
            <a:endParaRPr sz="3000">
              <a:solidFill>
                <a:schemeClr val="dk1"/>
              </a:solidFill>
            </a:endParaRPr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</a:endParaRPr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</a:rPr>
              <a:t> Apple no permite que este sistema operativo sea instalado en hardware de </a:t>
            </a:r>
            <a:r>
              <a:rPr b="1" lang="en-US" sz="3000">
                <a:solidFill>
                  <a:schemeClr val="dk1"/>
                </a:solidFill>
              </a:rPr>
              <a:t>terceros</a:t>
            </a:r>
            <a:r>
              <a:rPr lang="en-US" sz="3000">
                <a:solidFill>
                  <a:schemeClr val="dk1"/>
                </a:solidFill>
              </a:rPr>
              <a:t>.</a:t>
            </a:r>
            <a:endParaRPr sz="30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132" name="Google Shape;132;gfc4c2cc41c_2_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88438" y="5233800"/>
            <a:ext cx="5882022" cy="30880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fc4c2cc41c_2_13"/>
          <p:cNvSpPr/>
          <p:nvPr/>
        </p:nvSpPr>
        <p:spPr>
          <a:xfrm>
            <a:off x="-9881" y="8802904"/>
            <a:ext cx="13024500" cy="976800"/>
          </a:xfrm>
          <a:prstGeom prst="rect">
            <a:avLst/>
          </a:prstGeom>
          <a:solidFill>
            <a:srgbClr val="2E81A8">
              <a:alpha val="29800"/>
            </a:srgb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38" name="Google Shape;138;gfc4c2cc41c_2_13"/>
          <p:cNvSpPr/>
          <p:nvPr/>
        </p:nvSpPr>
        <p:spPr>
          <a:xfrm>
            <a:off x="6186823" y="1715985"/>
            <a:ext cx="6459900" cy="527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gfc4c2cc41c_2_13"/>
          <p:cNvSpPr/>
          <p:nvPr/>
        </p:nvSpPr>
        <p:spPr>
          <a:xfrm>
            <a:off x="-9881" y="-10896"/>
            <a:ext cx="13024500" cy="1358400"/>
          </a:xfrm>
          <a:prstGeom prst="rect">
            <a:avLst/>
          </a:prstGeom>
          <a:solidFill>
            <a:srgbClr val="2E81A8">
              <a:alpha val="87840"/>
            </a:srgb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40" name="Google Shape;140;gfc4c2cc41c_2_13"/>
          <p:cNvSpPr txBox="1"/>
          <p:nvPr>
            <p:ph type="title"/>
          </p:nvPr>
        </p:nvSpPr>
        <p:spPr>
          <a:xfrm>
            <a:off x="584200" y="284133"/>
            <a:ext cx="8124600" cy="768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 fontScale="90000"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/>
              <a:t>Tipos de procesadores (Iphone - IOS)</a:t>
            </a:r>
            <a:endParaRPr/>
          </a:p>
        </p:txBody>
      </p:sp>
      <p:pic>
        <p:nvPicPr>
          <p:cNvPr descr="logoCM_SAna_SRaf.png" id="141" name="Google Shape;141;gfc4c2cc41c_2_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1691" y="8907090"/>
            <a:ext cx="2112193" cy="795569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gfc4c2cc41c_2_13"/>
          <p:cNvSpPr txBox="1"/>
          <p:nvPr/>
        </p:nvSpPr>
        <p:spPr>
          <a:xfrm>
            <a:off x="819150" y="1602913"/>
            <a:ext cx="10801500" cy="66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>
                <a:solidFill>
                  <a:schemeClr val="dk1"/>
                </a:solidFill>
              </a:rPr>
              <a:t>Procesador del </a:t>
            </a:r>
            <a:r>
              <a:rPr b="1" lang="en-US" sz="3000">
                <a:solidFill>
                  <a:schemeClr val="dk1"/>
                </a:solidFill>
              </a:rPr>
              <a:t>iPhone 1</a:t>
            </a:r>
            <a:r>
              <a:rPr lang="en-US" sz="3000">
                <a:solidFill>
                  <a:schemeClr val="dk1"/>
                </a:solidFill>
              </a:rPr>
              <a:t>: </a:t>
            </a:r>
            <a:r>
              <a:rPr lang="en-US" sz="3000">
                <a:solidFill>
                  <a:schemeClr val="dk1"/>
                </a:solidFill>
                <a:highlight>
                  <a:srgbClr val="FFFFFF"/>
                </a:highlight>
              </a:rPr>
              <a:t>Samsung ARM 1176 a 412 MHz</a:t>
            </a:r>
            <a:endParaRPr sz="3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>
                <a:solidFill>
                  <a:schemeClr val="dk1"/>
                </a:solidFill>
              </a:rPr>
              <a:t>Procesador del </a:t>
            </a:r>
            <a:r>
              <a:rPr b="1" lang="en-US" sz="3000">
                <a:solidFill>
                  <a:schemeClr val="dk1"/>
                </a:solidFill>
              </a:rPr>
              <a:t>iPhone 2</a:t>
            </a:r>
            <a:r>
              <a:rPr lang="en-US" sz="3000">
                <a:solidFill>
                  <a:schemeClr val="dk1"/>
                </a:solidFill>
              </a:rPr>
              <a:t>: </a:t>
            </a:r>
            <a:r>
              <a:rPr lang="en-US" sz="3000">
                <a:solidFill>
                  <a:srgbClr val="202124"/>
                </a:solidFill>
                <a:highlight>
                  <a:srgbClr val="FFFFFF"/>
                </a:highlight>
              </a:rPr>
              <a:t>ARM 11 a 412 MHz. GPU PowerVR MBX</a:t>
            </a:r>
            <a:endParaRPr sz="3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>
                <a:solidFill>
                  <a:schemeClr val="dk1"/>
                </a:solidFill>
              </a:rPr>
              <a:t>Procesador del </a:t>
            </a:r>
            <a:r>
              <a:rPr b="1" lang="en-US" sz="3000">
                <a:solidFill>
                  <a:schemeClr val="dk1"/>
                </a:solidFill>
              </a:rPr>
              <a:t>iPhone 3</a:t>
            </a:r>
            <a:r>
              <a:rPr lang="en-US" sz="3000">
                <a:solidFill>
                  <a:schemeClr val="dk1"/>
                </a:solidFill>
              </a:rPr>
              <a:t>:</a:t>
            </a:r>
            <a:r>
              <a:rPr lang="en-US" sz="3000">
                <a:solidFill>
                  <a:srgbClr val="202124"/>
                </a:solidFill>
                <a:highlight>
                  <a:srgbClr val="FFFFFF"/>
                </a:highlight>
              </a:rPr>
              <a:t> 600 MHz Samsung</a:t>
            </a:r>
            <a:r>
              <a:rPr lang="en-US" sz="3000">
                <a:solidFill>
                  <a:schemeClr val="dk1"/>
                </a:solidFill>
                <a:highlight>
                  <a:srgbClr val="FFFFFF"/>
                </a:highlight>
              </a:rPr>
              <a:t> ARM 1176 a 412 MHz</a:t>
            </a:r>
            <a:endParaRPr sz="3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>
                <a:solidFill>
                  <a:schemeClr val="dk1"/>
                </a:solidFill>
              </a:rPr>
              <a:t>Procesador del </a:t>
            </a:r>
            <a:r>
              <a:rPr b="1" lang="en-US" sz="3000">
                <a:solidFill>
                  <a:schemeClr val="dk1"/>
                </a:solidFill>
              </a:rPr>
              <a:t>iPhone 4</a:t>
            </a:r>
            <a:r>
              <a:rPr lang="en-US" sz="3000">
                <a:solidFill>
                  <a:schemeClr val="dk1"/>
                </a:solidFill>
              </a:rPr>
              <a:t>: </a:t>
            </a:r>
            <a:r>
              <a:rPr lang="en-US" sz="3000">
                <a:solidFill>
                  <a:srgbClr val="202124"/>
                </a:solidFill>
                <a:highlight>
                  <a:srgbClr val="FFFFFF"/>
                </a:highlight>
              </a:rPr>
              <a:t>ARM Cortex A-8 a 800 MHz</a:t>
            </a:r>
            <a:endParaRPr sz="3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>
                <a:solidFill>
                  <a:schemeClr val="dk1"/>
                </a:solidFill>
              </a:rPr>
              <a:t>Procesador del </a:t>
            </a:r>
            <a:r>
              <a:rPr b="1" lang="en-US" sz="3000">
                <a:solidFill>
                  <a:schemeClr val="dk1"/>
                </a:solidFill>
              </a:rPr>
              <a:t>iPhone 5</a:t>
            </a:r>
            <a:r>
              <a:rPr lang="en-US" sz="3000">
                <a:solidFill>
                  <a:schemeClr val="dk1"/>
                </a:solidFill>
              </a:rPr>
              <a:t>: </a:t>
            </a:r>
            <a:r>
              <a:rPr lang="en-US" sz="3000">
                <a:solidFill>
                  <a:srgbClr val="202124"/>
                </a:solidFill>
                <a:highlight>
                  <a:srgbClr val="FFFFFF"/>
                </a:highlight>
              </a:rPr>
              <a:t>Apple A6 doble núcleo a 1.3 GHz</a:t>
            </a:r>
            <a:endParaRPr sz="3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>
                <a:solidFill>
                  <a:schemeClr val="dk1"/>
                </a:solidFill>
              </a:rPr>
              <a:t>Procesador del </a:t>
            </a:r>
            <a:r>
              <a:rPr b="1" lang="en-US" sz="3000">
                <a:solidFill>
                  <a:schemeClr val="dk1"/>
                </a:solidFill>
              </a:rPr>
              <a:t>iPhone 6</a:t>
            </a:r>
            <a:r>
              <a:rPr lang="en-US" sz="3000">
                <a:solidFill>
                  <a:schemeClr val="dk1"/>
                </a:solidFill>
              </a:rPr>
              <a:t>: </a:t>
            </a:r>
            <a:r>
              <a:rPr lang="en-US" sz="3000">
                <a:solidFill>
                  <a:srgbClr val="202124"/>
                </a:solidFill>
                <a:highlight>
                  <a:srgbClr val="FFFFFF"/>
                </a:highlight>
              </a:rPr>
              <a:t>1.4 GHz ARMv8-A</a:t>
            </a:r>
            <a:endParaRPr sz="3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>
                <a:solidFill>
                  <a:schemeClr val="dk1"/>
                </a:solidFill>
              </a:rPr>
              <a:t>Procesador del </a:t>
            </a:r>
            <a:r>
              <a:rPr b="1" lang="en-US" sz="3000">
                <a:solidFill>
                  <a:schemeClr val="dk1"/>
                </a:solidFill>
              </a:rPr>
              <a:t>iPhone 7</a:t>
            </a:r>
            <a:r>
              <a:rPr lang="en-US" sz="3000">
                <a:solidFill>
                  <a:schemeClr val="dk1"/>
                </a:solidFill>
              </a:rPr>
              <a:t>: </a:t>
            </a:r>
            <a:r>
              <a:rPr lang="en-US" sz="3000">
                <a:solidFill>
                  <a:srgbClr val="202124"/>
                </a:solidFill>
                <a:highlight>
                  <a:srgbClr val="FFFFFF"/>
                </a:highlight>
              </a:rPr>
              <a:t> A10 Fusion</a:t>
            </a:r>
            <a:endParaRPr sz="3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>
                <a:solidFill>
                  <a:schemeClr val="dk1"/>
                </a:solidFill>
              </a:rPr>
              <a:t>Procesador del </a:t>
            </a:r>
            <a:r>
              <a:rPr b="1" lang="en-US" sz="3000">
                <a:solidFill>
                  <a:schemeClr val="dk1"/>
                </a:solidFill>
              </a:rPr>
              <a:t>iPhone 8</a:t>
            </a:r>
            <a:r>
              <a:rPr lang="en-US" sz="3000">
                <a:solidFill>
                  <a:schemeClr val="dk1"/>
                </a:solidFill>
              </a:rPr>
              <a:t>: </a:t>
            </a:r>
            <a:r>
              <a:rPr lang="en-US" sz="3000">
                <a:solidFill>
                  <a:srgbClr val="202124"/>
                </a:solidFill>
                <a:highlight>
                  <a:srgbClr val="FFFFFF"/>
                </a:highlight>
              </a:rPr>
              <a:t>A11 Bionic</a:t>
            </a:r>
            <a:endParaRPr sz="3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>
                <a:solidFill>
                  <a:schemeClr val="dk1"/>
                </a:solidFill>
              </a:rPr>
              <a:t>Procesador del </a:t>
            </a:r>
            <a:r>
              <a:rPr b="1" lang="en-US" sz="3000">
                <a:solidFill>
                  <a:schemeClr val="dk1"/>
                </a:solidFill>
              </a:rPr>
              <a:t>iPhone 10</a:t>
            </a:r>
            <a:r>
              <a:rPr lang="en-US" sz="3000">
                <a:solidFill>
                  <a:schemeClr val="dk1"/>
                </a:solidFill>
              </a:rPr>
              <a:t>: </a:t>
            </a:r>
            <a:r>
              <a:rPr lang="en-US" sz="3000">
                <a:solidFill>
                  <a:srgbClr val="202124"/>
                </a:solidFill>
                <a:highlight>
                  <a:srgbClr val="FFFFFF"/>
                </a:highlight>
              </a:rPr>
              <a:t>Apple A11 Bionic</a:t>
            </a:r>
            <a:endParaRPr sz="3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>
                <a:solidFill>
                  <a:schemeClr val="dk1"/>
                </a:solidFill>
              </a:rPr>
              <a:t>Procesador del </a:t>
            </a:r>
            <a:r>
              <a:rPr b="1" lang="en-US" sz="3000">
                <a:solidFill>
                  <a:schemeClr val="dk1"/>
                </a:solidFill>
              </a:rPr>
              <a:t>iPhone 11</a:t>
            </a:r>
            <a:r>
              <a:rPr lang="en-US" sz="3000">
                <a:solidFill>
                  <a:schemeClr val="dk1"/>
                </a:solidFill>
              </a:rPr>
              <a:t>: </a:t>
            </a:r>
            <a:r>
              <a:rPr lang="en-US" sz="3000">
                <a:solidFill>
                  <a:srgbClr val="202124"/>
                </a:solidFill>
                <a:highlight>
                  <a:srgbClr val="FFFFFF"/>
                </a:highlight>
              </a:rPr>
              <a:t>A13 Bionic</a:t>
            </a:r>
            <a:endParaRPr sz="3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>
                <a:solidFill>
                  <a:schemeClr val="dk1"/>
                </a:solidFill>
              </a:rPr>
              <a:t>Procesador del </a:t>
            </a:r>
            <a:r>
              <a:rPr b="1" lang="en-US" sz="3000">
                <a:solidFill>
                  <a:schemeClr val="dk1"/>
                </a:solidFill>
              </a:rPr>
              <a:t>iPhone 12</a:t>
            </a:r>
            <a:r>
              <a:rPr lang="en-US" sz="3000">
                <a:solidFill>
                  <a:schemeClr val="dk1"/>
                </a:solidFill>
              </a:rPr>
              <a:t>: </a:t>
            </a:r>
            <a:r>
              <a:rPr lang="en-US" sz="3000">
                <a:solidFill>
                  <a:srgbClr val="202124"/>
                </a:solidFill>
                <a:highlight>
                  <a:srgbClr val="FFFFFF"/>
                </a:highlight>
              </a:rPr>
              <a:t>A14 Bionic</a:t>
            </a:r>
            <a:endParaRPr sz="3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>
                <a:solidFill>
                  <a:schemeClr val="dk1"/>
                </a:solidFill>
              </a:rPr>
              <a:t>Procesador del </a:t>
            </a:r>
            <a:r>
              <a:rPr b="1" lang="en-US" sz="3000">
                <a:solidFill>
                  <a:schemeClr val="dk1"/>
                </a:solidFill>
              </a:rPr>
              <a:t>iPhone 13</a:t>
            </a:r>
            <a:r>
              <a:rPr lang="en-US" sz="3000">
                <a:solidFill>
                  <a:schemeClr val="dk1"/>
                </a:solidFill>
              </a:rPr>
              <a:t>: </a:t>
            </a:r>
            <a:r>
              <a:rPr lang="en-US" sz="3000">
                <a:solidFill>
                  <a:srgbClr val="202124"/>
                </a:solidFill>
                <a:highlight>
                  <a:srgbClr val="FFFFFF"/>
                </a:highlight>
              </a:rPr>
              <a:t>Apple A15 Bionic</a:t>
            </a:r>
            <a:endParaRPr sz="30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fc4c2cc41c_2_21"/>
          <p:cNvSpPr/>
          <p:nvPr/>
        </p:nvSpPr>
        <p:spPr>
          <a:xfrm>
            <a:off x="-9881" y="8802904"/>
            <a:ext cx="13024500" cy="976800"/>
          </a:xfrm>
          <a:prstGeom prst="rect">
            <a:avLst/>
          </a:prstGeom>
          <a:solidFill>
            <a:srgbClr val="2E81A8">
              <a:alpha val="29800"/>
            </a:srgb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48" name="Google Shape;148;gfc4c2cc41c_2_21"/>
          <p:cNvSpPr/>
          <p:nvPr/>
        </p:nvSpPr>
        <p:spPr>
          <a:xfrm>
            <a:off x="-9881" y="-10896"/>
            <a:ext cx="13024500" cy="1358400"/>
          </a:xfrm>
          <a:prstGeom prst="rect">
            <a:avLst/>
          </a:prstGeom>
          <a:solidFill>
            <a:srgbClr val="2E81A8">
              <a:alpha val="87840"/>
            </a:srgb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49" name="Google Shape;149;gfc4c2cc41c_2_21"/>
          <p:cNvSpPr txBox="1"/>
          <p:nvPr>
            <p:ph type="title"/>
          </p:nvPr>
        </p:nvSpPr>
        <p:spPr>
          <a:xfrm>
            <a:off x="584200" y="284133"/>
            <a:ext cx="8124600" cy="768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 fontScale="90000"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/>
              <a:t>Procesador A14 bionic (Iphone - IOS)</a:t>
            </a:r>
            <a:endParaRPr/>
          </a:p>
        </p:txBody>
      </p:sp>
      <p:pic>
        <p:nvPicPr>
          <p:cNvPr descr="logoCM_SAna_SRaf.png" id="150" name="Google Shape;150;gfc4c2cc41c_2_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1691" y="8907090"/>
            <a:ext cx="2112193" cy="795569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gfc4c2cc41c_2_21"/>
          <p:cNvSpPr txBox="1"/>
          <p:nvPr/>
        </p:nvSpPr>
        <p:spPr>
          <a:xfrm>
            <a:off x="421700" y="1630200"/>
            <a:ext cx="11789400" cy="43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914400" rtl="0" algn="ctr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</a:rPr>
              <a:t>El procesador de uno de los últimos </a:t>
            </a:r>
            <a:r>
              <a:rPr b="1" lang="en-US" sz="3000">
                <a:solidFill>
                  <a:schemeClr val="dk1"/>
                </a:solidFill>
              </a:rPr>
              <a:t>sistemas operativos</a:t>
            </a:r>
            <a:r>
              <a:rPr lang="en-US" sz="3000">
                <a:solidFill>
                  <a:schemeClr val="dk1"/>
                </a:solidFill>
              </a:rPr>
              <a:t> de</a:t>
            </a:r>
            <a:r>
              <a:rPr lang="en-US" sz="3000">
                <a:solidFill>
                  <a:schemeClr val="dk1"/>
                </a:solidFill>
              </a:rPr>
              <a:t> </a:t>
            </a:r>
            <a:r>
              <a:rPr lang="en-US" sz="3000">
                <a:solidFill>
                  <a:schemeClr val="dk1"/>
                </a:solidFill>
              </a:rPr>
              <a:t>IOS (IOS 14). Este procesador se encuentra en el iPhone 12, en el iPad Air de 2020 y en otros dispositivos. </a:t>
            </a:r>
            <a:endParaRPr sz="3000">
              <a:solidFill>
                <a:schemeClr val="dk1"/>
              </a:solidFill>
            </a:endParaRPr>
          </a:p>
          <a:p>
            <a:pPr indent="0" lvl="0" marL="914400" rtl="0" algn="ctr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</a:rPr>
              <a:t>Este procesador es el primero que tiene un proceso de fabricación de </a:t>
            </a:r>
            <a:r>
              <a:rPr b="1" lang="en-US" sz="3000">
                <a:solidFill>
                  <a:schemeClr val="dk1"/>
                </a:solidFill>
              </a:rPr>
              <a:t>5 nm</a:t>
            </a:r>
            <a:r>
              <a:rPr lang="en-US" sz="3000">
                <a:solidFill>
                  <a:schemeClr val="dk1"/>
                </a:solidFill>
              </a:rPr>
              <a:t>, que fue producido por </a:t>
            </a:r>
            <a:r>
              <a:rPr b="1" lang="en-US" sz="3000">
                <a:solidFill>
                  <a:schemeClr val="dk1"/>
                </a:solidFill>
              </a:rPr>
              <a:t>TSMC</a:t>
            </a:r>
            <a:r>
              <a:rPr lang="en-US" sz="3000">
                <a:solidFill>
                  <a:schemeClr val="dk1"/>
                </a:solidFill>
              </a:rPr>
              <a:t>, el fabricante de chips mundial.</a:t>
            </a:r>
            <a:endParaRPr sz="3000">
              <a:solidFill>
                <a:schemeClr val="dk1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152" name="Google Shape;152;gfc4c2cc41c_2_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44850" y="5148970"/>
            <a:ext cx="6115050" cy="3424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fc4c2cc41c_2_29"/>
          <p:cNvSpPr/>
          <p:nvPr/>
        </p:nvSpPr>
        <p:spPr>
          <a:xfrm>
            <a:off x="-9881" y="8802904"/>
            <a:ext cx="13024500" cy="976800"/>
          </a:xfrm>
          <a:prstGeom prst="rect">
            <a:avLst/>
          </a:prstGeom>
          <a:solidFill>
            <a:srgbClr val="2E81A8">
              <a:alpha val="29800"/>
            </a:srgb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58" name="Google Shape;158;gfc4c2cc41c_2_29"/>
          <p:cNvSpPr/>
          <p:nvPr/>
        </p:nvSpPr>
        <p:spPr>
          <a:xfrm>
            <a:off x="-9856" y="-10921"/>
            <a:ext cx="13024500" cy="1358400"/>
          </a:xfrm>
          <a:prstGeom prst="rect">
            <a:avLst/>
          </a:prstGeom>
          <a:solidFill>
            <a:srgbClr val="2E81A8">
              <a:alpha val="87840"/>
            </a:srgb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59" name="Google Shape;159;gfc4c2cc41c_2_29"/>
          <p:cNvSpPr txBox="1"/>
          <p:nvPr>
            <p:ph type="title"/>
          </p:nvPr>
        </p:nvSpPr>
        <p:spPr>
          <a:xfrm>
            <a:off x="584200" y="284133"/>
            <a:ext cx="8124600" cy="768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 fontScale="90000"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/>
              <a:t>Características del A14 bionic</a:t>
            </a:r>
            <a:endParaRPr/>
          </a:p>
        </p:txBody>
      </p:sp>
      <p:pic>
        <p:nvPicPr>
          <p:cNvPr descr="logoCM_SAna_SRaf.png" id="160" name="Google Shape;160;gfc4c2cc41c_2_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1691" y="8907090"/>
            <a:ext cx="2112193" cy="795569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gfc4c2cc41c_2_29"/>
          <p:cNvSpPr txBox="1"/>
          <p:nvPr/>
        </p:nvSpPr>
        <p:spPr>
          <a:xfrm>
            <a:off x="606325" y="1447800"/>
            <a:ext cx="11792100" cy="52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/>
              <a:t>Frecuencia:</a:t>
            </a:r>
            <a:r>
              <a:rPr lang="en-US" sz="3000"/>
              <a:t> 3.0 GHz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/>
              <a:t>Nucleos: </a:t>
            </a:r>
            <a:r>
              <a:rPr lang="en-US" sz="3000"/>
              <a:t>6 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/>
              <a:t>Frecuencia GPU: </a:t>
            </a:r>
            <a:r>
              <a:rPr lang="en-US" sz="3000"/>
              <a:t>1.80 GHz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/>
              <a:t>Tecnología: </a:t>
            </a:r>
            <a:r>
              <a:rPr lang="en-US" sz="3000"/>
              <a:t>5nm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/>
              <a:t>Memoria: </a:t>
            </a:r>
            <a:r>
              <a:rPr lang="en-US" sz="3000">
                <a:solidFill>
                  <a:schemeClr val="dk1"/>
                </a:solidFill>
              </a:rPr>
              <a:t>LPD</a:t>
            </a:r>
            <a:r>
              <a:rPr lang="en-US" sz="3000">
                <a:solidFill>
                  <a:schemeClr val="dk1"/>
                </a:solidFill>
              </a:rPr>
              <a:t>R4C-4266</a:t>
            </a:r>
            <a:r>
              <a:rPr lang="en-US" sz="3000">
                <a:solidFill>
                  <a:schemeClr val="dk1"/>
                </a:solidFill>
              </a:rPr>
              <a:t>D</a:t>
            </a:r>
            <a:endParaRPr sz="3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chemeClr val="dk1"/>
                </a:solidFill>
              </a:rPr>
              <a:t>Max. Memoria: </a:t>
            </a:r>
            <a:r>
              <a:rPr lang="en-US" sz="3000">
                <a:solidFill>
                  <a:schemeClr val="dk1"/>
                </a:solidFill>
              </a:rPr>
              <a:t>16 GB</a:t>
            </a:r>
            <a:endParaRPr sz="3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chemeClr val="dk1"/>
                </a:solidFill>
              </a:rPr>
              <a:t>Cache: </a:t>
            </a:r>
            <a:r>
              <a:rPr lang="en-US" sz="3000">
                <a:solidFill>
                  <a:schemeClr val="dk1"/>
                </a:solidFill>
              </a:rPr>
              <a:t>4 MB  </a:t>
            </a:r>
            <a:endParaRPr sz="3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chemeClr val="dk1"/>
                </a:solidFill>
              </a:rPr>
              <a:t>Tamaño del chip: </a:t>
            </a:r>
            <a:r>
              <a:rPr lang="en-US" sz="3000">
                <a:solidFill>
                  <a:schemeClr val="dk1"/>
                </a:solidFill>
              </a:rPr>
              <a:t>88 </a:t>
            </a:r>
            <a:r>
              <a:rPr lang="en-US" sz="3000">
                <a:solidFill>
                  <a:srgbClr val="202124"/>
                </a:solidFill>
                <a:highlight>
                  <a:srgbClr val="FFFFFF"/>
                </a:highlight>
              </a:rPr>
              <a:t>mm2</a:t>
            </a:r>
            <a:endParaRPr sz="3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chemeClr val="dk1"/>
                </a:solidFill>
              </a:rPr>
              <a:t>Resolución maxima: </a:t>
            </a:r>
            <a:r>
              <a:rPr lang="en-US" sz="3000">
                <a:solidFill>
                  <a:schemeClr val="dk1"/>
                </a:solidFill>
              </a:rPr>
              <a:t>1920x1080 px</a:t>
            </a:r>
            <a:endParaRPr sz="3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/>
          </a:p>
        </p:txBody>
      </p:sp>
      <p:pic>
        <p:nvPicPr>
          <p:cNvPr id="162" name="Google Shape;162;gfc4c2cc41c_2_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58300" y="5772150"/>
            <a:ext cx="5095301" cy="286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fc4c2cc41c_2_37"/>
          <p:cNvSpPr/>
          <p:nvPr/>
        </p:nvSpPr>
        <p:spPr>
          <a:xfrm>
            <a:off x="-9881" y="8802904"/>
            <a:ext cx="13024500" cy="976800"/>
          </a:xfrm>
          <a:prstGeom prst="rect">
            <a:avLst/>
          </a:prstGeom>
          <a:solidFill>
            <a:srgbClr val="2E81A8">
              <a:alpha val="29800"/>
            </a:srgb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68" name="Google Shape;168;gfc4c2cc41c_2_37"/>
          <p:cNvSpPr/>
          <p:nvPr/>
        </p:nvSpPr>
        <p:spPr>
          <a:xfrm>
            <a:off x="-9881" y="-10896"/>
            <a:ext cx="13024500" cy="1358400"/>
          </a:xfrm>
          <a:prstGeom prst="rect">
            <a:avLst/>
          </a:prstGeom>
          <a:solidFill>
            <a:srgbClr val="2E81A8">
              <a:alpha val="87840"/>
            </a:srgb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69" name="Google Shape;169;gfc4c2cc41c_2_37"/>
          <p:cNvSpPr txBox="1"/>
          <p:nvPr>
            <p:ph type="title"/>
          </p:nvPr>
        </p:nvSpPr>
        <p:spPr>
          <a:xfrm>
            <a:off x="584200" y="284125"/>
            <a:ext cx="11311500" cy="768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 fontScale="90000"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/>
              <a:t>Características especiales A14 bionic (Iphone - IOS) </a:t>
            </a:r>
            <a:endParaRPr/>
          </a:p>
        </p:txBody>
      </p:sp>
      <p:pic>
        <p:nvPicPr>
          <p:cNvPr descr="logoCM_SAna_SRaf.png" id="170" name="Google Shape;170;gfc4c2cc41c_2_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1691" y="8907090"/>
            <a:ext cx="2112193" cy="795569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gfc4c2cc41c_2_37"/>
          <p:cNvSpPr txBox="1"/>
          <p:nvPr/>
        </p:nvSpPr>
        <p:spPr>
          <a:xfrm>
            <a:off x="711000" y="1598850"/>
            <a:ext cx="11754000" cy="54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914400" rtl="0" algn="ctr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>
                <a:solidFill>
                  <a:srgbClr val="111111"/>
                </a:solidFill>
              </a:rPr>
              <a:t>-Contiene seis </a:t>
            </a:r>
            <a:r>
              <a:rPr b="1" lang="en-US" sz="3000">
                <a:solidFill>
                  <a:srgbClr val="111111"/>
                </a:solidFill>
              </a:rPr>
              <a:t>núcleos de procesamiento</a:t>
            </a:r>
            <a:r>
              <a:rPr lang="en-US" sz="3000">
                <a:solidFill>
                  <a:srgbClr val="111111"/>
                </a:solidFill>
              </a:rPr>
              <a:t>.</a:t>
            </a:r>
            <a:endParaRPr sz="3000">
              <a:solidFill>
                <a:srgbClr val="111111"/>
              </a:solidFill>
            </a:endParaRPr>
          </a:p>
          <a:p>
            <a:pPr indent="0" lvl="0" marL="914400" rtl="0" algn="ctr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>
                <a:solidFill>
                  <a:srgbClr val="111111"/>
                </a:solidFill>
              </a:rPr>
              <a:t>-</a:t>
            </a:r>
            <a:r>
              <a:rPr lang="en-US" sz="3000">
                <a:solidFill>
                  <a:srgbClr val="111111"/>
                </a:solidFill>
                <a:highlight>
                  <a:srgbClr val="FFFFFF"/>
                </a:highlight>
              </a:rPr>
              <a:t>Hasta un 30% de mayor rendimiento en </a:t>
            </a:r>
            <a:r>
              <a:rPr b="1" lang="en-US" sz="3000">
                <a:solidFill>
                  <a:srgbClr val="111111"/>
                </a:solidFill>
                <a:highlight>
                  <a:srgbClr val="FFFFFF"/>
                </a:highlight>
              </a:rPr>
              <a:t>gráficos</a:t>
            </a:r>
            <a:r>
              <a:rPr lang="en-US" sz="3000">
                <a:solidFill>
                  <a:srgbClr val="111111"/>
                </a:solidFill>
                <a:highlight>
                  <a:srgbClr val="FFFFFF"/>
                </a:highlight>
              </a:rPr>
              <a:t>.</a:t>
            </a:r>
            <a:endParaRPr sz="3000">
              <a:solidFill>
                <a:srgbClr val="111111"/>
              </a:solidFill>
              <a:highlight>
                <a:srgbClr val="FFFFFF"/>
              </a:highlight>
            </a:endParaRPr>
          </a:p>
          <a:p>
            <a:pPr indent="0" lvl="0" marL="914400" rtl="0" algn="ctr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111111"/>
                </a:solidFill>
                <a:highlight>
                  <a:srgbClr val="FFFFFF"/>
                </a:highlight>
              </a:rPr>
              <a:t>-En tareas de </a:t>
            </a:r>
            <a:r>
              <a:rPr b="1" lang="en-US" sz="3000">
                <a:solidFill>
                  <a:srgbClr val="111111"/>
                </a:solidFill>
                <a:highlight>
                  <a:srgbClr val="FFFFFF"/>
                </a:highlight>
              </a:rPr>
              <a:t>inteligencia artificial</a:t>
            </a:r>
            <a:r>
              <a:rPr lang="en-US" sz="3000">
                <a:solidFill>
                  <a:srgbClr val="111111"/>
                </a:solidFill>
                <a:highlight>
                  <a:srgbClr val="FFFFFF"/>
                </a:highlight>
              </a:rPr>
              <a:t> o IA, duplica también el número de unidades de procesado dedicadas, hasta los 16 núcleos. </a:t>
            </a:r>
            <a:endParaRPr sz="3000">
              <a:solidFill>
                <a:srgbClr val="111111"/>
              </a:solidFill>
              <a:highlight>
                <a:srgbClr val="FFFFFF"/>
              </a:highlight>
            </a:endParaRPr>
          </a:p>
          <a:p>
            <a:pPr indent="0" lvl="0" marL="914400" rtl="0" algn="ctr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111111"/>
                </a:solidFill>
                <a:highlight>
                  <a:srgbClr val="FFFFFF"/>
                </a:highlight>
              </a:rPr>
              <a:t>-Se incluyen nuevos </a:t>
            </a:r>
            <a:r>
              <a:rPr b="1" lang="en-US" sz="3000">
                <a:solidFill>
                  <a:srgbClr val="111111"/>
                </a:solidFill>
                <a:highlight>
                  <a:srgbClr val="FFFFFF"/>
                </a:highlight>
              </a:rPr>
              <a:t>aceleradores</a:t>
            </a:r>
            <a:r>
              <a:rPr lang="en-US" sz="3000">
                <a:solidFill>
                  <a:srgbClr val="111111"/>
                </a:solidFill>
                <a:highlight>
                  <a:srgbClr val="FFFFFF"/>
                </a:highlight>
              </a:rPr>
              <a:t> para tareas como la multiplicación de matrices, de segunda generación</a:t>
            </a:r>
            <a:endParaRPr sz="3000">
              <a:solidFill>
                <a:srgbClr val="111111"/>
              </a:solidFill>
              <a:highlight>
                <a:srgbClr val="FFFFFF"/>
              </a:highlight>
            </a:endParaRPr>
          </a:p>
          <a:p>
            <a:pPr indent="0" lvl="0" marL="91440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000">
              <a:solidFill>
                <a:srgbClr val="11111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000">
              <a:solidFill>
                <a:srgbClr val="111111"/>
              </a:solidFill>
              <a:highlight>
                <a:srgbClr val="FFFFFF"/>
              </a:highlight>
            </a:endParaRPr>
          </a:p>
        </p:txBody>
      </p:sp>
      <p:pic>
        <p:nvPicPr>
          <p:cNvPr id="172" name="Google Shape;172;gfc4c2cc41c_2_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76825" y="5890424"/>
            <a:ext cx="4779525" cy="2676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fc4c2cc41c_2_45"/>
          <p:cNvSpPr/>
          <p:nvPr/>
        </p:nvSpPr>
        <p:spPr>
          <a:xfrm>
            <a:off x="-9881" y="8802904"/>
            <a:ext cx="13024500" cy="976800"/>
          </a:xfrm>
          <a:prstGeom prst="rect">
            <a:avLst/>
          </a:prstGeom>
          <a:solidFill>
            <a:srgbClr val="2E81A8">
              <a:alpha val="29800"/>
            </a:srgb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78" name="Google Shape;178;gfc4c2cc41c_2_45"/>
          <p:cNvSpPr/>
          <p:nvPr/>
        </p:nvSpPr>
        <p:spPr>
          <a:xfrm>
            <a:off x="6186823" y="1715985"/>
            <a:ext cx="6459900" cy="527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gfc4c2cc41c_2_45"/>
          <p:cNvSpPr/>
          <p:nvPr/>
        </p:nvSpPr>
        <p:spPr>
          <a:xfrm>
            <a:off x="-9881" y="-10896"/>
            <a:ext cx="13024500" cy="1358400"/>
          </a:xfrm>
          <a:prstGeom prst="rect">
            <a:avLst/>
          </a:prstGeom>
          <a:solidFill>
            <a:srgbClr val="2E81A8">
              <a:alpha val="87840"/>
            </a:srgb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80" name="Google Shape;180;gfc4c2cc41c_2_45"/>
          <p:cNvSpPr txBox="1"/>
          <p:nvPr>
            <p:ph type="title"/>
          </p:nvPr>
        </p:nvSpPr>
        <p:spPr>
          <a:xfrm>
            <a:off x="584200" y="284133"/>
            <a:ext cx="8124600" cy="768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 fontScale="90000"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/>
              <a:t>IBOOT (Iphone - IOS)</a:t>
            </a:r>
            <a:endParaRPr/>
          </a:p>
        </p:txBody>
      </p:sp>
      <p:pic>
        <p:nvPicPr>
          <p:cNvPr descr="logoCM_SAna_SRaf.png" id="181" name="Google Shape;181;gfc4c2cc41c_2_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1691" y="8907090"/>
            <a:ext cx="2112193" cy="795569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gfc4c2cc41c_2_45"/>
          <p:cNvSpPr txBox="1"/>
          <p:nvPr/>
        </p:nvSpPr>
        <p:spPr>
          <a:xfrm>
            <a:off x="628650" y="1943100"/>
            <a:ext cx="11772900" cy="35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914400" rtl="0" algn="ctr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111111"/>
                </a:solidFill>
                <a:highlight>
                  <a:srgbClr val="FFFFFF"/>
                </a:highlight>
              </a:rPr>
              <a:t>Iboot</a:t>
            </a:r>
            <a:r>
              <a:rPr lang="en-US" sz="3000">
                <a:solidFill>
                  <a:srgbClr val="111111"/>
                </a:solidFill>
                <a:highlight>
                  <a:srgbClr val="FFFFFF"/>
                </a:highlight>
              </a:rPr>
              <a:t> es el bootloader, </a:t>
            </a:r>
            <a:r>
              <a:rPr b="1" lang="en-US" sz="3000">
                <a:solidFill>
                  <a:srgbClr val="111111"/>
                </a:solidFill>
                <a:highlight>
                  <a:srgbClr val="FFFFFF"/>
                </a:highlight>
              </a:rPr>
              <a:t>gestor de arranque</a:t>
            </a:r>
            <a:r>
              <a:rPr lang="en-US" sz="3000">
                <a:solidFill>
                  <a:srgbClr val="111111"/>
                </a:solidFill>
                <a:highlight>
                  <a:srgbClr val="FFFFFF"/>
                </a:highlight>
              </a:rPr>
              <a:t>, de los productos de Apple, este reemplaza al antiguo gestor de arranque “bootX”. </a:t>
            </a:r>
            <a:endParaRPr sz="3000">
              <a:solidFill>
                <a:srgbClr val="111111"/>
              </a:solidFill>
              <a:highlight>
                <a:srgbClr val="FFFFFF"/>
              </a:highlight>
            </a:endParaRPr>
          </a:p>
          <a:p>
            <a:pPr indent="0" lvl="0" marL="914400" rtl="0" algn="ctr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111111"/>
                </a:solidFill>
                <a:highlight>
                  <a:srgbClr val="FFFFFF"/>
                </a:highlight>
              </a:rPr>
              <a:t>IBOOT mejora la </a:t>
            </a:r>
            <a:r>
              <a:rPr b="1" lang="en-US" sz="3000">
                <a:solidFill>
                  <a:srgbClr val="111111"/>
                </a:solidFill>
                <a:highlight>
                  <a:srgbClr val="FFFFFF"/>
                </a:highlight>
              </a:rPr>
              <a:t>autenticación</a:t>
            </a:r>
            <a:r>
              <a:rPr lang="en-US" sz="3000">
                <a:solidFill>
                  <a:srgbClr val="111111"/>
                </a:solidFill>
                <a:highlight>
                  <a:srgbClr val="FFFFFF"/>
                </a:highlight>
              </a:rPr>
              <a:t> realizada en la cadena de arranque.</a:t>
            </a:r>
            <a:endParaRPr sz="3000">
              <a:solidFill>
                <a:srgbClr val="111111"/>
              </a:solidFill>
              <a:highlight>
                <a:srgbClr val="FFFFFF"/>
              </a:highlight>
            </a:endParaRPr>
          </a:p>
          <a:p>
            <a:pPr indent="0" lvl="0" marL="91440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000">
              <a:solidFill>
                <a:srgbClr val="111111"/>
              </a:solidFill>
              <a:highlight>
                <a:srgbClr val="FFFFFF"/>
              </a:highlight>
            </a:endParaRPr>
          </a:p>
        </p:txBody>
      </p:sp>
      <p:pic>
        <p:nvPicPr>
          <p:cNvPr id="183" name="Google Shape;183;gfc4c2cc41c_2_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54262" y="4742925"/>
            <a:ext cx="3896225" cy="3896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"/>
          <p:cNvSpPr/>
          <p:nvPr/>
        </p:nvSpPr>
        <p:spPr>
          <a:xfrm>
            <a:off x="-9881" y="8802904"/>
            <a:ext cx="13024562" cy="976814"/>
          </a:xfrm>
          <a:prstGeom prst="rect">
            <a:avLst/>
          </a:prstGeom>
          <a:solidFill>
            <a:srgbClr val="2E81A8">
              <a:alpha val="29803"/>
            </a:srgb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8" name="Google Shape;48;p1"/>
          <p:cNvSpPr/>
          <p:nvPr/>
        </p:nvSpPr>
        <p:spPr>
          <a:xfrm>
            <a:off x="-9883" y="2708510"/>
            <a:ext cx="12161400" cy="570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9144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/>
              <a:t>1 - ¿Qué es el POST?</a:t>
            </a:r>
            <a:endParaRPr b="1" sz="3000"/>
          </a:p>
          <a:p>
            <a:pPr indent="0" lvl="0" marL="9144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/>
          </a:p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	</a:t>
            </a:r>
            <a:r>
              <a:rPr b="1" lang="en-US" sz="3000"/>
              <a:t>2 - Definición Bootloader</a:t>
            </a:r>
            <a:endParaRPr b="1" sz="3000"/>
          </a:p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/>
          </a:p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/>
              <a:t>	3 - Características Bootloaders</a:t>
            </a:r>
            <a:endParaRPr b="1" sz="3000"/>
          </a:p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/>
          </a:p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/>
              <a:t>	4 - Iphone - IOS</a:t>
            </a:r>
            <a:endParaRPr b="1" sz="3000"/>
          </a:p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/>
          </a:p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/>
          </a:p>
        </p:txBody>
      </p:sp>
      <p:sp>
        <p:nvSpPr>
          <p:cNvPr id="49" name="Google Shape;49;p1"/>
          <p:cNvSpPr/>
          <p:nvPr/>
        </p:nvSpPr>
        <p:spPr>
          <a:xfrm>
            <a:off x="-9881" y="-10896"/>
            <a:ext cx="13024562" cy="1358500"/>
          </a:xfrm>
          <a:prstGeom prst="rect">
            <a:avLst/>
          </a:prstGeom>
          <a:solidFill>
            <a:srgbClr val="2E81A8">
              <a:alpha val="87843"/>
            </a:srgb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0" name="Google Shape;50;p1"/>
          <p:cNvSpPr txBox="1"/>
          <p:nvPr>
            <p:ph type="title"/>
          </p:nvPr>
        </p:nvSpPr>
        <p:spPr>
          <a:xfrm>
            <a:off x="584199" y="284133"/>
            <a:ext cx="8124727" cy="768442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 fontScale="90000"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/>
              <a:t>ÍNDICE</a:t>
            </a:r>
            <a:endParaRPr/>
          </a:p>
        </p:txBody>
      </p:sp>
      <p:pic>
        <p:nvPicPr>
          <p:cNvPr descr="logoCM_SAna_SRaf.png" id="51" name="Google Shape;51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1691" y="8907090"/>
            <a:ext cx="2112193" cy="795569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Google Shape;52;p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68150" y="3462400"/>
            <a:ext cx="6336651" cy="293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3"/>
          <p:cNvSpPr/>
          <p:nvPr/>
        </p:nvSpPr>
        <p:spPr>
          <a:xfrm>
            <a:off x="-9881" y="8802904"/>
            <a:ext cx="13024562" cy="976814"/>
          </a:xfrm>
          <a:prstGeom prst="rect">
            <a:avLst/>
          </a:prstGeom>
          <a:solidFill>
            <a:srgbClr val="2E81A8">
              <a:alpha val="29803"/>
            </a:srgb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8" name="Google Shape;58;p3"/>
          <p:cNvSpPr/>
          <p:nvPr/>
        </p:nvSpPr>
        <p:spPr>
          <a:xfrm>
            <a:off x="421693" y="619475"/>
            <a:ext cx="12225000" cy="527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“</a:t>
            </a:r>
            <a:r>
              <a:rPr i="1" lang="en-US" sz="3000"/>
              <a:t>POWER ON SELF TEST</a:t>
            </a:r>
            <a:r>
              <a:rPr lang="en-US" sz="3000"/>
              <a:t>”</a:t>
            </a:r>
            <a:endParaRPr sz="30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Serie de </a:t>
            </a:r>
            <a:r>
              <a:rPr b="1" lang="en-US" sz="3000"/>
              <a:t>verificaciones</a:t>
            </a:r>
            <a:r>
              <a:rPr lang="en-US" sz="3000"/>
              <a:t> del sistema ejecutadas por computadoras al </a:t>
            </a:r>
            <a:r>
              <a:rPr b="1" lang="en-US" sz="3000"/>
              <a:t>encenderse</a:t>
            </a:r>
            <a:r>
              <a:rPr lang="en-US" sz="3000"/>
              <a:t> o </a:t>
            </a:r>
            <a:r>
              <a:rPr b="1" lang="en-US" sz="3000"/>
              <a:t>reiniciarse</a:t>
            </a:r>
            <a:r>
              <a:rPr lang="en-US" sz="3000"/>
              <a:t> la computadora.</a:t>
            </a:r>
            <a:endParaRPr sz="30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Basados en </a:t>
            </a:r>
            <a:r>
              <a:rPr b="1" lang="en-US" sz="3000"/>
              <a:t>escaneos</a:t>
            </a:r>
            <a:r>
              <a:rPr lang="en-US" sz="3000"/>
              <a:t> que verifican el estado del hardware.</a:t>
            </a:r>
            <a:endParaRPr sz="30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</p:txBody>
      </p:sp>
      <p:sp>
        <p:nvSpPr>
          <p:cNvPr id="59" name="Google Shape;59;p3"/>
          <p:cNvSpPr/>
          <p:nvPr/>
        </p:nvSpPr>
        <p:spPr>
          <a:xfrm>
            <a:off x="-9881" y="-10896"/>
            <a:ext cx="13024562" cy="1358500"/>
          </a:xfrm>
          <a:prstGeom prst="rect">
            <a:avLst/>
          </a:prstGeom>
          <a:solidFill>
            <a:srgbClr val="2E81A8">
              <a:alpha val="87843"/>
            </a:srgb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0" name="Google Shape;60;p3"/>
          <p:cNvSpPr txBox="1"/>
          <p:nvPr>
            <p:ph type="title"/>
          </p:nvPr>
        </p:nvSpPr>
        <p:spPr>
          <a:xfrm>
            <a:off x="584200" y="284133"/>
            <a:ext cx="8124726" cy="768442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 fontScale="90000"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/>
              <a:t>¿Qué es el POST?</a:t>
            </a:r>
            <a:endParaRPr/>
          </a:p>
        </p:txBody>
      </p:sp>
      <p:pic>
        <p:nvPicPr>
          <p:cNvPr descr="logoCM_SAna_SRaf.png" id="61" name="Google Shape;61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1691" y="8907090"/>
            <a:ext cx="2112193" cy="795569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93000" y="4425175"/>
            <a:ext cx="5882375" cy="419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fc4c2cc41c_1_2"/>
          <p:cNvSpPr/>
          <p:nvPr/>
        </p:nvSpPr>
        <p:spPr>
          <a:xfrm>
            <a:off x="-9881" y="8802904"/>
            <a:ext cx="13024500" cy="976800"/>
          </a:xfrm>
          <a:prstGeom prst="rect">
            <a:avLst/>
          </a:prstGeom>
          <a:solidFill>
            <a:srgbClr val="2E81A8">
              <a:alpha val="29800"/>
            </a:srgb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8" name="Google Shape;68;gfc4c2cc41c_1_2"/>
          <p:cNvSpPr/>
          <p:nvPr/>
        </p:nvSpPr>
        <p:spPr>
          <a:xfrm>
            <a:off x="421693" y="619475"/>
            <a:ext cx="12225000" cy="527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Los </a:t>
            </a:r>
            <a:r>
              <a:rPr b="1" lang="en-US" sz="3000"/>
              <a:t>resultados</a:t>
            </a:r>
            <a:r>
              <a:rPr lang="en-US" sz="3000"/>
              <a:t> de la prueba pueden mostrarse por </a:t>
            </a:r>
            <a:r>
              <a:rPr b="1" lang="en-US" sz="3000"/>
              <a:t>pantalla</a:t>
            </a:r>
            <a:r>
              <a:rPr lang="en-US" sz="3000"/>
              <a:t> o a través de la emisión de </a:t>
            </a:r>
            <a:r>
              <a:rPr b="1" lang="en-US" sz="3000"/>
              <a:t>luces</a:t>
            </a:r>
            <a:r>
              <a:rPr lang="en-US" sz="3000"/>
              <a:t> “LED” (intermitentes).</a:t>
            </a:r>
            <a:endParaRPr sz="30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Si se encuentra algún </a:t>
            </a:r>
            <a:r>
              <a:rPr b="1" lang="en-US" sz="3000"/>
              <a:t>error</a:t>
            </a:r>
            <a:r>
              <a:rPr lang="en-US" sz="3000"/>
              <a:t> durante el POST, el proceso se detiene por completo y se muestra el error por pantalla.</a:t>
            </a:r>
            <a:endParaRPr sz="30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Estos errores son denominados códigos POST o beep codes</a:t>
            </a:r>
            <a:endParaRPr sz="30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</p:txBody>
      </p:sp>
      <p:sp>
        <p:nvSpPr>
          <p:cNvPr id="69" name="Google Shape;69;gfc4c2cc41c_1_2"/>
          <p:cNvSpPr/>
          <p:nvPr/>
        </p:nvSpPr>
        <p:spPr>
          <a:xfrm>
            <a:off x="-9881" y="-10896"/>
            <a:ext cx="13024500" cy="1358400"/>
          </a:xfrm>
          <a:prstGeom prst="rect">
            <a:avLst/>
          </a:prstGeom>
          <a:solidFill>
            <a:srgbClr val="2E81A8">
              <a:alpha val="87840"/>
            </a:srgb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70" name="Google Shape;70;gfc4c2cc41c_1_2"/>
          <p:cNvSpPr txBox="1"/>
          <p:nvPr>
            <p:ph type="title"/>
          </p:nvPr>
        </p:nvSpPr>
        <p:spPr>
          <a:xfrm>
            <a:off x="584200" y="284133"/>
            <a:ext cx="8124600" cy="768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/>
              <a:t>¿Qué es el POST?</a:t>
            </a:r>
            <a:endParaRPr/>
          </a:p>
        </p:txBody>
      </p:sp>
      <p:pic>
        <p:nvPicPr>
          <p:cNvPr descr="logoCM_SAna_SRaf.png" id="71" name="Google Shape;71;gfc4c2cc41c_1_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1691" y="8907090"/>
            <a:ext cx="2112193" cy="795569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gfc4c2cc41c_1_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00037" y="4818623"/>
            <a:ext cx="6204725" cy="381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fc4c2cc41c_1_15"/>
          <p:cNvSpPr/>
          <p:nvPr/>
        </p:nvSpPr>
        <p:spPr>
          <a:xfrm>
            <a:off x="-9881" y="8802904"/>
            <a:ext cx="13024500" cy="976800"/>
          </a:xfrm>
          <a:prstGeom prst="rect">
            <a:avLst/>
          </a:prstGeom>
          <a:solidFill>
            <a:srgbClr val="2E81A8">
              <a:alpha val="29800"/>
            </a:srgb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78" name="Google Shape;78;gfc4c2cc41c_1_15"/>
          <p:cNvSpPr/>
          <p:nvPr/>
        </p:nvSpPr>
        <p:spPr>
          <a:xfrm>
            <a:off x="389893" y="939500"/>
            <a:ext cx="12225000" cy="527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POST no depende de ningún </a:t>
            </a:r>
            <a:r>
              <a:rPr b="1" lang="en-US" sz="3000"/>
              <a:t>sistema operativo</a:t>
            </a:r>
            <a:r>
              <a:rPr lang="en-US" sz="3000"/>
              <a:t> en específico.</a:t>
            </a:r>
            <a:endParaRPr sz="30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Es el encargado de comprobar que los </a:t>
            </a:r>
            <a:r>
              <a:rPr b="1" lang="en-US" sz="3000"/>
              <a:t>dispositivos</a:t>
            </a:r>
            <a:r>
              <a:rPr lang="en-US" sz="3000"/>
              <a:t> del sistema básico del ordenador funcionan </a:t>
            </a:r>
            <a:r>
              <a:rPr b="1" lang="en-US" sz="3000"/>
              <a:t>correctamente</a:t>
            </a:r>
            <a:r>
              <a:rPr lang="en-US" sz="3000"/>
              <a:t>.</a:t>
            </a:r>
            <a:endParaRPr sz="30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Por ejemplo, si hay algún error relacionado con la </a:t>
            </a:r>
            <a:r>
              <a:rPr b="1" lang="en-US" sz="3000"/>
              <a:t>tarjeta gráfica</a:t>
            </a:r>
            <a:r>
              <a:rPr lang="en-US" sz="3000"/>
              <a:t> y no se puede ver nada en el monitor, lo útil sería leer el </a:t>
            </a:r>
            <a:r>
              <a:rPr b="1" lang="en-US" sz="3000"/>
              <a:t>código POST</a:t>
            </a:r>
            <a:r>
              <a:rPr lang="en-US" sz="3000"/>
              <a:t> a través de una </a:t>
            </a:r>
            <a:r>
              <a:rPr b="1" lang="en-US" sz="3000"/>
              <a:t>tarjeta de prueba</a:t>
            </a:r>
            <a:r>
              <a:rPr lang="en-US" sz="3000"/>
              <a:t>.</a:t>
            </a:r>
            <a:endParaRPr sz="30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</p:txBody>
      </p:sp>
      <p:sp>
        <p:nvSpPr>
          <p:cNvPr id="79" name="Google Shape;79;gfc4c2cc41c_1_15"/>
          <p:cNvSpPr/>
          <p:nvPr/>
        </p:nvSpPr>
        <p:spPr>
          <a:xfrm>
            <a:off x="-9881" y="-10896"/>
            <a:ext cx="13024500" cy="1358400"/>
          </a:xfrm>
          <a:prstGeom prst="rect">
            <a:avLst/>
          </a:prstGeom>
          <a:solidFill>
            <a:srgbClr val="2E81A8">
              <a:alpha val="87840"/>
            </a:srgb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80" name="Google Shape;80;gfc4c2cc41c_1_15"/>
          <p:cNvSpPr txBox="1"/>
          <p:nvPr>
            <p:ph type="title"/>
          </p:nvPr>
        </p:nvSpPr>
        <p:spPr>
          <a:xfrm>
            <a:off x="584200" y="284133"/>
            <a:ext cx="8124600" cy="768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/>
              <a:t>¿Qué es el POST?</a:t>
            </a:r>
            <a:endParaRPr/>
          </a:p>
        </p:txBody>
      </p:sp>
      <p:pic>
        <p:nvPicPr>
          <p:cNvPr descr="logoCM_SAna_SRaf.png" id="81" name="Google Shape;81;gfc4c2cc41c_1_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1691" y="8907090"/>
            <a:ext cx="2112193" cy="795569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gfc4c2cc41c_1_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60562" y="5367675"/>
            <a:ext cx="6483626" cy="318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02090013c5_1_12"/>
          <p:cNvSpPr/>
          <p:nvPr/>
        </p:nvSpPr>
        <p:spPr>
          <a:xfrm>
            <a:off x="-9881" y="8802904"/>
            <a:ext cx="13024500" cy="976800"/>
          </a:xfrm>
          <a:prstGeom prst="rect">
            <a:avLst/>
          </a:prstGeom>
          <a:solidFill>
            <a:srgbClr val="2E81A8">
              <a:alpha val="29800"/>
            </a:srgb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88" name="Google Shape;88;g102090013c5_1_12"/>
          <p:cNvSpPr/>
          <p:nvPr/>
        </p:nvSpPr>
        <p:spPr>
          <a:xfrm>
            <a:off x="389893" y="939500"/>
            <a:ext cx="12225000" cy="527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“</a:t>
            </a:r>
            <a:r>
              <a:rPr b="1" lang="en-US" sz="3000"/>
              <a:t>Bootloader</a:t>
            </a:r>
            <a:r>
              <a:rPr lang="en-US" sz="3000"/>
              <a:t>” proviene del inglés. Significa </a:t>
            </a:r>
            <a:r>
              <a:rPr b="1" lang="en-US" sz="3000"/>
              <a:t>cargador de arranque</a:t>
            </a:r>
            <a:r>
              <a:rPr lang="en-US" sz="3000"/>
              <a:t>.</a:t>
            </a:r>
            <a:endParaRPr sz="30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“</a:t>
            </a:r>
            <a:r>
              <a:rPr b="1" lang="en-US" sz="3000"/>
              <a:t>Boot manager</a:t>
            </a:r>
            <a:r>
              <a:rPr lang="en-US" sz="3000"/>
              <a:t>”, esencial para el arranque del PC.</a:t>
            </a:r>
            <a:endParaRPr sz="30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Al seleccionar la </a:t>
            </a:r>
            <a:r>
              <a:rPr b="1" lang="en-US" sz="3000"/>
              <a:t>secuencia de arranque</a:t>
            </a:r>
            <a:r>
              <a:rPr lang="en-US" sz="3000"/>
              <a:t> en la “BIOS”, se le comunica al PC hacia dónde debe ir a buscar el bootloader.</a:t>
            </a:r>
            <a:endParaRPr sz="30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</p:txBody>
      </p:sp>
      <p:sp>
        <p:nvSpPr>
          <p:cNvPr id="89" name="Google Shape;89;g102090013c5_1_12"/>
          <p:cNvSpPr/>
          <p:nvPr/>
        </p:nvSpPr>
        <p:spPr>
          <a:xfrm>
            <a:off x="-9881" y="-10896"/>
            <a:ext cx="13024500" cy="1358400"/>
          </a:xfrm>
          <a:prstGeom prst="rect">
            <a:avLst/>
          </a:prstGeom>
          <a:solidFill>
            <a:srgbClr val="2E81A8">
              <a:alpha val="87840"/>
            </a:srgb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90" name="Google Shape;90;g102090013c5_1_12"/>
          <p:cNvSpPr txBox="1"/>
          <p:nvPr>
            <p:ph type="title"/>
          </p:nvPr>
        </p:nvSpPr>
        <p:spPr>
          <a:xfrm>
            <a:off x="584200" y="284133"/>
            <a:ext cx="8124600" cy="768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 fontScale="90000"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/>
              <a:t>Definición Bootloader</a:t>
            </a:r>
            <a:endParaRPr/>
          </a:p>
        </p:txBody>
      </p:sp>
      <p:pic>
        <p:nvPicPr>
          <p:cNvPr descr="logoCM_SAna_SRaf.png" id="91" name="Google Shape;91;g102090013c5_1_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1691" y="8907090"/>
            <a:ext cx="2112193" cy="795569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g102090013c5_1_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69800" y="5240175"/>
            <a:ext cx="7865200" cy="261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02090013c5_1_21"/>
          <p:cNvSpPr/>
          <p:nvPr/>
        </p:nvSpPr>
        <p:spPr>
          <a:xfrm>
            <a:off x="-9881" y="8802904"/>
            <a:ext cx="13024500" cy="976800"/>
          </a:xfrm>
          <a:prstGeom prst="rect">
            <a:avLst/>
          </a:prstGeom>
          <a:solidFill>
            <a:srgbClr val="2E81A8">
              <a:alpha val="29800"/>
            </a:srgb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98" name="Google Shape;98;g102090013c5_1_21"/>
          <p:cNvSpPr/>
          <p:nvPr/>
        </p:nvSpPr>
        <p:spPr>
          <a:xfrm>
            <a:off x="389893" y="2241450"/>
            <a:ext cx="12225000" cy="527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Al presionar el botón de </a:t>
            </a:r>
            <a:r>
              <a:rPr b="1" lang="en-US" sz="3000"/>
              <a:t>encendido</a:t>
            </a:r>
            <a:r>
              <a:rPr lang="en-US" sz="3000"/>
              <a:t> del PC, lo primero que aparece en la pantalla son los datos relativos al </a:t>
            </a:r>
            <a:r>
              <a:rPr b="1" lang="en-US" sz="3000"/>
              <a:t>hardware</a:t>
            </a:r>
            <a:r>
              <a:rPr lang="en-US" sz="3000"/>
              <a:t>.</a:t>
            </a:r>
            <a:endParaRPr sz="30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Después de la ejecución del POST, se buscan </a:t>
            </a:r>
            <a:r>
              <a:rPr b="1" lang="en-US" sz="3000"/>
              <a:t>dispositivos</a:t>
            </a:r>
            <a:r>
              <a:rPr lang="en-US" sz="3000"/>
              <a:t> que tengan un bootloader seleccionado para cargar los </a:t>
            </a:r>
            <a:r>
              <a:rPr b="1" lang="en-US" sz="3000"/>
              <a:t>datos</a:t>
            </a:r>
            <a:r>
              <a:rPr lang="en-US" sz="3000"/>
              <a:t> en memoria.</a:t>
            </a:r>
            <a:endParaRPr sz="30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</p:txBody>
      </p:sp>
      <p:sp>
        <p:nvSpPr>
          <p:cNvPr id="99" name="Google Shape;99;g102090013c5_1_21"/>
          <p:cNvSpPr/>
          <p:nvPr/>
        </p:nvSpPr>
        <p:spPr>
          <a:xfrm>
            <a:off x="-9881" y="-10896"/>
            <a:ext cx="13024500" cy="1358400"/>
          </a:xfrm>
          <a:prstGeom prst="rect">
            <a:avLst/>
          </a:prstGeom>
          <a:solidFill>
            <a:srgbClr val="2E81A8">
              <a:alpha val="87840"/>
            </a:srgb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00" name="Google Shape;100;g102090013c5_1_21"/>
          <p:cNvSpPr txBox="1"/>
          <p:nvPr>
            <p:ph type="title"/>
          </p:nvPr>
        </p:nvSpPr>
        <p:spPr>
          <a:xfrm>
            <a:off x="584200" y="284133"/>
            <a:ext cx="8124600" cy="768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/>
              <a:t>Definición Bootloader</a:t>
            </a:r>
            <a:endParaRPr/>
          </a:p>
        </p:txBody>
      </p:sp>
      <p:pic>
        <p:nvPicPr>
          <p:cNvPr descr="logoCM_SAna_SRaf.png" id="101" name="Google Shape;101;g102090013c5_1_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1691" y="8907090"/>
            <a:ext cx="2112193" cy="7955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fc4c2cc41c_3_0"/>
          <p:cNvSpPr txBox="1"/>
          <p:nvPr>
            <p:ph type="title"/>
          </p:nvPr>
        </p:nvSpPr>
        <p:spPr>
          <a:xfrm>
            <a:off x="1270000" y="1638300"/>
            <a:ext cx="10464900" cy="3302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gfc4c2cc41c_3_0"/>
          <p:cNvSpPr txBox="1"/>
          <p:nvPr>
            <p:ph idx="1" type="body"/>
          </p:nvPr>
        </p:nvSpPr>
        <p:spPr>
          <a:xfrm>
            <a:off x="0" y="1638300"/>
            <a:ext cx="13004700" cy="7164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Arial"/>
                <a:ea typeface="Arial"/>
                <a:cs typeface="Arial"/>
                <a:sym typeface="Arial"/>
              </a:rPr>
              <a:t>L</a:t>
            </a:r>
            <a:r>
              <a:rPr lang="en-US" sz="3000">
                <a:latin typeface="Arial"/>
                <a:ea typeface="Arial"/>
                <a:cs typeface="Arial"/>
                <a:sym typeface="Arial"/>
              </a:rPr>
              <a:t>a </a:t>
            </a:r>
            <a:r>
              <a:rPr b="1" lang="en-US" sz="3000">
                <a:latin typeface="Arial"/>
                <a:ea typeface="Arial"/>
                <a:cs typeface="Arial"/>
                <a:sym typeface="Arial"/>
              </a:rPr>
              <a:t>responsabilidad</a:t>
            </a:r>
            <a:r>
              <a:rPr lang="en-US" sz="3000">
                <a:latin typeface="Arial"/>
                <a:ea typeface="Arial"/>
                <a:cs typeface="Arial"/>
                <a:sym typeface="Arial"/>
              </a:rPr>
              <a:t> de que el sistema arranque</a:t>
            </a:r>
            <a:r>
              <a:rPr lang="en-US" sz="300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000">
                <a:latin typeface="Arial"/>
                <a:ea typeface="Arial"/>
                <a:cs typeface="Arial"/>
                <a:sym typeface="Arial"/>
              </a:rPr>
              <a:t>recae sobre el “</a:t>
            </a:r>
            <a:r>
              <a:rPr b="1" lang="en-US" sz="3000">
                <a:latin typeface="Arial"/>
                <a:ea typeface="Arial"/>
                <a:cs typeface="Arial"/>
                <a:sym typeface="Arial"/>
              </a:rPr>
              <a:t>bootloader</a:t>
            </a:r>
            <a:r>
              <a:rPr lang="en-US" sz="3000">
                <a:latin typeface="Arial"/>
                <a:ea typeface="Arial"/>
                <a:cs typeface="Arial"/>
                <a:sym typeface="Arial"/>
              </a:rPr>
              <a:t>”.</a:t>
            </a:r>
            <a:endParaRPr sz="30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Arial"/>
                <a:ea typeface="Arial"/>
                <a:cs typeface="Arial"/>
                <a:sym typeface="Arial"/>
              </a:rPr>
              <a:t>Paso 1: cargar en el SO la memoria </a:t>
            </a:r>
            <a:r>
              <a:rPr b="1" lang="en-US" sz="3000">
                <a:latin typeface="Arial"/>
                <a:ea typeface="Arial"/>
                <a:cs typeface="Arial"/>
                <a:sym typeface="Arial"/>
              </a:rPr>
              <a:t>RAM</a:t>
            </a:r>
            <a:r>
              <a:rPr lang="en-US" sz="3000">
                <a:latin typeface="Arial"/>
                <a:ea typeface="Arial"/>
                <a:cs typeface="Arial"/>
                <a:sym typeface="Arial"/>
              </a:rPr>
              <a:t>.</a:t>
            </a:r>
            <a:endParaRPr sz="30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Arial"/>
                <a:ea typeface="Arial"/>
                <a:cs typeface="Arial"/>
                <a:sym typeface="Arial"/>
              </a:rPr>
              <a:t>Paso 2: cargar el “</a:t>
            </a:r>
            <a:r>
              <a:rPr b="1" lang="en-US" sz="3000">
                <a:latin typeface="Arial"/>
                <a:ea typeface="Arial"/>
                <a:cs typeface="Arial"/>
                <a:sym typeface="Arial"/>
              </a:rPr>
              <a:t>Kernel</a:t>
            </a:r>
            <a:r>
              <a:rPr lang="en-US" sz="3000">
                <a:latin typeface="Arial"/>
                <a:ea typeface="Arial"/>
                <a:cs typeface="Arial"/>
                <a:sym typeface="Arial"/>
              </a:rPr>
              <a:t>” en el SO por parte del bootloader.</a:t>
            </a:r>
            <a:endParaRPr sz="30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gfc4c2cc41c_3_0"/>
          <p:cNvSpPr/>
          <p:nvPr/>
        </p:nvSpPr>
        <p:spPr>
          <a:xfrm>
            <a:off x="-9881" y="4"/>
            <a:ext cx="13024500" cy="1358400"/>
          </a:xfrm>
          <a:prstGeom prst="rect">
            <a:avLst/>
          </a:prstGeom>
          <a:solidFill>
            <a:srgbClr val="2E81A8">
              <a:alpha val="87840"/>
            </a:srgb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chemeClr val="lt1"/>
                </a:solidFill>
              </a:rPr>
              <a:t>Características Bootloaders</a:t>
            </a:r>
            <a:endParaRPr b="1" i="0" sz="4000" u="none" cap="none" strike="noStrike">
              <a:solidFill>
                <a:schemeClr val="lt1"/>
              </a:solidFill>
            </a:endParaRPr>
          </a:p>
        </p:txBody>
      </p:sp>
      <p:sp>
        <p:nvSpPr>
          <p:cNvPr id="109" name="Google Shape;109;gfc4c2cc41c_3_0"/>
          <p:cNvSpPr/>
          <p:nvPr/>
        </p:nvSpPr>
        <p:spPr>
          <a:xfrm>
            <a:off x="-9881" y="8802904"/>
            <a:ext cx="13024500" cy="976800"/>
          </a:xfrm>
          <a:prstGeom prst="rect">
            <a:avLst/>
          </a:prstGeom>
          <a:solidFill>
            <a:srgbClr val="2E81A8">
              <a:alpha val="29800"/>
            </a:srgb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descr="logoCM_SAna_SRaf.png" id="110" name="Google Shape;110;gfc4c2cc41c_3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7166" y="8893515"/>
            <a:ext cx="2112193" cy="794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gfc4c2cc41c_3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40050" y="4603775"/>
            <a:ext cx="7924800" cy="381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102090013c5_1_2"/>
          <p:cNvSpPr txBox="1"/>
          <p:nvPr>
            <p:ph type="title"/>
          </p:nvPr>
        </p:nvSpPr>
        <p:spPr>
          <a:xfrm>
            <a:off x="1270000" y="1638300"/>
            <a:ext cx="10464900" cy="3302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g102090013c5_1_2"/>
          <p:cNvSpPr txBox="1"/>
          <p:nvPr>
            <p:ph idx="1" type="body"/>
          </p:nvPr>
        </p:nvSpPr>
        <p:spPr>
          <a:xfrm>
            <a:off x="-127500" y="1524150"/>
            <a:ext cx="13004700" cy="504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lnSpcReduction="20000"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Arial"/>
                <a:ea typeface="Arial"/>
                <a:cs typeface="Arial"/>
                <a:sym typeface="Arial"/>
              </a:rPr>
              <a:t>Características:</a:t>
            </a:r>
            <a:endParaRPr sz="30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Arial"/>
              <a:ea typeface="Arial"/>
              <a:cs typeface="Arial"/>
              <a:sym typeface="Arial"/>
            </a:endParaRPr>
          </a:p>
          <a:p>
            <a:pPr indent="-419100" lvl="0" marL="457200" rtl="0" algn="ctr">
              <a:spcBef>
                <a:spcPts val="0"/>
              </a:spcBef>
              <a:spcAft>
                <a:spcPts val="0"/>
              </a:spcAft>
              <a:buSzPts val="3000"/>
              <a:buFont typeface="Arial"/>
              <a:buChar char="-"/>
            </a:pPr>
            <a:r>
              <a:rPr lang="en-US" sz="3000">
                <a:latin typeface="Arial"/>
                <a:ea typeface="Arial"/>
                <a:cs typeface="Arial"/>
                <a:sym typeface="Arial"/>
              </a:rPr>
              <a:t>“</a:t>
            </a:r>
            <a:r>
              <a:rPr b="1" lang="en-US" sz="3000">
                <a:latin typeface="Arial"/>
                <a:ea typeface="Arial"/>
                <a:cs typeface="Arial"/>
                <a:sym typeface="Arial"/>
              </a:rPr>
              <a:t>Multistage</a:t>
            </a:r>
            <a:r>
              <a:rPr lang="en-US" sz="3000">
                <a:latin typeface="Arial"/>
                <a:ea typeface="Arial"/>
                <a:cs typeface="Arial"/>
                <a:sym typeface="Arial"/>
              </a:rPr>
              <a:t>” (reconocimiento y arranque de otros bootloaders).</a:t>
            </a:r>
            <a:endParaRPr sz="3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Arial"/>
              <a:ea typeface="Arial"/>
              <a:cs typeface="Arial"/>
              <a:sym typeface="Arial"/>
            </a:endParaRPr>
          </a:p>
          <a:p>
            <a:pPr indent="-419100" lvl="0" marL="457200" rtl="0" algn="ctr">
              <a:spcBef>
                <a:spcPts val="0"/>
              </a:spcBef>
              <a:spcAft>
                <a:spcPts val="0"/>
              </a:spcAft>
              <a:buSzPts val="3000"/>
              <a:buFont typeface="Arial"/>
              <a:buChar char="-"/>
            </a:pPr>
            <a:r>
              <a:rPr b="1" lang="en-US" sz="3000">
                <a:latin typeface="Arial"/>
                <a:ea typeface="Arial"/>
                <a:cs typeface="Arial"/>
                <a:sym typeface="Arial"/>
              </a:rPr>
              <a:t>Ejecución</a:t>
            </a:r>
            <a:r>
              <a:rPr lang="en-US" sz="3000">
                <a:latin typeface="Arial"/>
                <a:ea typeface="Arial"/>
                <a:cs typeface="Arial"/>
                <a:sym typeface="Arial"/>
              </a:rPr>
              <a:t> de programas en </a:t>
            </a:r>
            <a:r>
              <a:rPr b="1" lang="en-US" sz="3000">
                <a:latin typeface="Arial"/>
                <a:ea typeface="Arial"/>
                <a:cs typeface="Arial"/>
                <a:sym typeface="Arial"/>
              </a:rPr>
              <a:t>aplicación</a:t>
            </a:r>
            <a:r>
              <a:rPr lang="en-US" sz="3000">
                <a:latin typeface="Arial"/>
                <a:ea typeface="Arial"/>
                <a:cs typeface="Arial"/>
                <a:sym typeface="Arial"/>
              </a:rPr>
              <a:t>.</a:t>
            </a:r>
            <a:endParaRPr sz="3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Arial"/>
              <a:ea typeface="Arial"/>
              <a:cs typeface="Arial"/>
              <a:sym typeface="Arial"/>
            </a:endParaRPr>
          </a:p>
          <a:p>
            <a:pPr indent="-419100" lvl="0" marL="457200" rtl="0" algn="ctr">
              <a:spcBef>
                <a:spcPts val="0"/>
              </a:spcBef>
              <a:spcAft>
                <a:spcPts val="0"/>
              </a:spcAft>
              <a:buSzPts val="3000"/>
              <a:buFont typeface="Arial"/>
              <a:buChar char="-"/>
            </a:pPr>
            <a:r>
              <a:rPr b="1" lang="en-US" sz="3000">
                <a:latin typeface="Arial"/>
                <a:ea typeface="Arial"/>
                <a:cs typeface="Arial"/>
                <a:sym typeface="Arial"/>
              </a:rPr>
              <a:t>Corrección</a:t>
            </a:r>
            <a:r>
              <a:rPr lang="en-US" sz="3000">
                <a:latin typeface="Arial"/>
                <a:ea typeface="Arial"/>
                <a:cs typeface="Arial"/>
                <a:sym typeface="Arial"/>
              </a:rPr>
              <a:t> o </a:t>
            </a:r>
            <a:r>
              <a:rPr b="1" lang="en-US" sz="3000">
                <a:latin typeface="Arial"/>
                <a:ea typeface="Arial"/>
                <a:cs typeface="Arial"/>
                <a:sym typeface="Arial"/>
              </a:rPr>
              <a:t>adición</a:t>
            </a:r>
            <a:r>
              <a:rPr lang="en-US" sz="3000">
                <a:latin typeface="Arial"/>
                <a:ea typeface="Arial"/>
                <a:cs typeface="Arial"/>
                <a:sym typeface="Arial"/>
              </a:rPr>
              <a:t> de funciones erróneas del firmware.</a:t>
            </a:r>
            <a:endParaRPr sz="3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Arial"/>
              <a:ea typeface="Arial"/>
              <a:cs typeface="Arial"/>
              <a:sym typeface="Arial"/>
            </a:endParaRPr>
          </a:p>
          <a:p>
            <a:pPr indent="-419100" lvl="0" marL="457200" rtl="0" algn="ctr">
              <a:spcBef>
                <a:spcPts val="0"/>
              </a:spcBef>
              <a:spcAft>
                <a:spcPts val="0"/>
              </a:spcAft>
              <a:buSzPts val="3000"/>
              <a:buFont typeface="Arial"/>
              <a:buChar char="-"/>
            </a:pPr>
            <a:r>
              <a:rPr lang="en-US" sz="3000">
                <a:latin typeface="Arial"/>
                <a:ea typeface="Arial"/>
                <a:cs typeface="Arial"/>
                <a:sym typeface="Arial"/>
              </a:rPr>
              <a:t>Carga de </a:t>
            </a:r>
            <a:r>
              <a:rPr b="1" lang="en-US" sz="3000">
                <a:latin typeface="Arial"/>
                <a:ea typeface="Arial"/>
                <a:cs typeface="Arial"/>
                <a:sym typeface="Arial"/>
              </a:rPr>
              <a:t>firmwares</a:t>
            </a:r>
            <a:r>
              <a:rPr lang="en-US" sz="3000">
                <a:latin typeface="Arial"/>
                <a:ea typeface="Arial"/>
                <a:cs typeface="Arial"/>
                <a:sym typeface="Arial"/>
              </a:rPr>
              <a:t> alternativos.</a:t>
            </a:r>
            <a:endParaRPr sz="30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g102090013c5_1_2"/>
          <p:cNvSpPr/>
          <p:nvPr/>
        </p:nvSpPr>
        <p:spPr>
          <a:xfrm>
            <a:off x="-9881" y="4"/>
            <a:ext cx="13024500" cy="1358400"/>
          </a:xfrm>
          <a:prstGeom prst="rect">
            <a:avLst/>
          </a:prstGeom>
          <a:solidFill>
            <a:srgbClr val="2E81A8">
              <a:alpha val="87840"/>
            </a:srgb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chemeClr val="lt1"/>
                </a:solidFill>
              </a:rPr>
              <a:t>Características Bootloaders</a:t>
            </a:r>
            <a:endParaRPr b="1" i="0" sz="4000" u="none" cap="none" strike="noStrike">
              <a:solidFill>
                <a:schemeClr val="lt1"/>
              </a:solidFill>
            </a:endParaRPr>
          </a:p>
        </p:txBody>
      </p:sp>
      <p:sp>
        <p:nvSpPr>
          <p:cNvPr id="119" name="Google Shape;119;g102090013c5_1_2"/>
          <p:cNvSpPr/>
          <p:nvPr/>
        </p:nvSpPr>
        <p:spPr>
          <a:xfrm>
            <a:off x="-9881" y="8802904"/>
            <a:ext cx="13024500" cy="976800"/>
          </a:xfrm>
          <a:prstGeom prst="rect">
            <a:avLst/>
          </a:prstGeom>
          <a:solidFill>
            <a:srgbClr val="2E81A8">
              <a:alpha val="29800"/>
            </a:srgb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descr="logoCM_SAna_SRaf.png" id="120" name="Google Shape;120;g102090013c5_1_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7166" y="8893515"/>
            <a:ext cx="2112193" cy="794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g102090013c5_1_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01388" y="5033588"/>
            <a:ext cx="7002126" cy="3676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